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29"/>
  </p:notesMasterIdLst>
  <p:sldIdLst>
    <p:sldId id="256" r:id="rId2"/>
    <p:sldId id="257" r:id="rId3"/>
    <p:sldId id="268" r:id="rId4"/>
    <p:sldId id="267" r:id="rId5"/>
    <p:sldId id="295" r:id="rId6"/>
    <p:sldId id="269" r:id="rId7"/>
    <p:sldId id="265" r:id="rId8"/>
    <p:sldId id="296" r:id="rId9"/>
    <p:sldId id="274" r:id="rId10"/>
    <p:sldId id="278" r:id="rId11"/>
    <p:sldId id="279" r:id="rId12"/>
    <p:sldId id="292" r:id="rId13"/>
    <p:sldId id="280" r:id="rId14"/>
    <p:sldId id="294" r:id="rId15"/>
    <p:sldId id="277" r:id="rId16"/>
    <p:sldId id="282" r:id="rId17"/>
    <p:sldId id="284" r:id="rId18"/>
    <p:sldId id="281" r:id="rId19"/>
    <p:sldId id="290" r:id="rId20"/>
    <p:sldId id="291" r:id="rId21"/>
    <p:sldId id="264" r:id="rId22"/>
    <p:sldId id="258" r:id="rId23"/>
    <p:sldId id="259" r:id="rId24"/>
    <p:sldId id="260" r:id="rId25"/>
    <p:sldId id="261" r:id="rId26"/>
    <p:sldId id="262" r:id="rId27"/>
    <p:sldId id="263" r:id="rId28"/>
  </p:sldIdLst>
  <p:sldSz cx="9144000" cy="5143500" type="screen16x9"/>
  <p:notesSz cx="6858000" cy="9144000"/>
  <p:embeddedFontLst>
    <p:embeddedFont>
      <p:font typeface="Nunito Sans Light" pitchFamily="2" charset="0"/>
      <p:regular r:id="rId30"/>
      <p:italic r:id="rId31"/>
    </p:embeddedFont>
    <p:embeddedFont>
      <p:font typeface="Space Mono" panose="020B060402020202020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640913-0E6D-4B84-89C4-8B0C5D7DBA8F}" v="132" dt="2026-05-13T17:32:55.1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54" autoAdjust="0"/>
    <p:restoredTop sz="94660"/>
  </p:normalViewPr>
  <p:slideViewPr>
    <p:cSldViewPr snapToGrid="0">
      <p:cViewPr>
        <p:scale>
          <a:sx n="125" d="100"/>
          <a:sy n="125" d="100"/>
        </p:scale>
        <p:origin x="1122" y="32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as Nickel" userId="0ffe028e-f7ab-497e-870f-d4716116ed5c" providerId="ADAL" clId="{70859310-9DA2-4D48-9C15-689CA0120839}"/>
    <pc:docChg chg="undo redo custSel mod addSld delSld modSld sldOrd">
      <pc:chgData name="Lucas Nickel" userId="0ffe028e-f7ab-497e-870f-d4716116ed5c" providerId="ADAL" clId="{70859310-9DA2-4D48-9C15-689CA0120839}" dt="2026-05-13T18:28:14.865" v="2601" actId="113"/>
      <pc:docMkLst>
        <pc:docMk/>
      </pc:docMkLst>
      <pc:sldChg chg="modSp mod">
        <pc:chgData name="Lucas Nickel" userId="0ffe028e-f7ab-497e-870f-d4716116ed5c" providerId="ADAL" clId="{70859310-9DA2-4D48-9C15-689CA0120839}" dt="2026-05-13T13:24:40.329" v="2261" actId="20577"/>
        <pc:sldMkLst>
          <pc:docMk/>
          <pc:sldMk cId="0" sldId="257"/>
        </pc:sldMkLst>
        <pc:spChg chg="mod">
          <ac:chgData name="Lucas Nickel" userId="0ffe028e-f7ab-497e-870f-d4716116ed5c" providerId="ADAL" clId="{70859310-9DA2-4D48-9C15-689CA0120839}" dt="2026-05-13T13:24:40.329" v="2261" actId="20577"/>
          <ac:spMkLst>
            <pc:docMk/>
            <pc:sldMk cId="0" sldId="257"/>
            <ac:spMk id="77" creationId="{00000000-0000-0000-0000-000000000000}"/>
          </ac:spMkLst>
        </pc:spChg>
        <pc:spChg chg="mod">
          <ac:chgData name="Lucas Nickel" userId="0ffe028e-f7ab-497e-870f-d4716116ed5c" providerId="ADAL" clId="{70859310-9DA2-4D48-9C15-689CA0120839}" dt="2026-05-13T13:24:31.039" v="2258" actId="20577"/>
          <ac:spMkLst>
            <pc:docMk/>
            <pc:sldMk cId="0" sldId="257"/>
            <ac:spMk id="78" creationId="{00000000-0000-0000-0000-000000000000}"/>
          </ac:spMkLst>
        </pc:spChg>
      </pc:sldChg>
      <pc:sldChg chg="modSp mod">
        <pc:chgData name="Lucas Nickel" userId="0ffe028e-f7ab-497e-870f-d4716116ed5c" providerId="ADAL" clId="{70859310-9DA2-4D48-9C15-689CA0120839}" dt="2026-05-13T17:00:41.172" v="2507" actId="20577"/>
        <pc:sldMkLst>
          <pc:docMk/>
          <pc:sldMk cId="0" sldId="258"/>
        </pc:sldMkLst>
        <pc:spChg chg="mod">
          <ac:chgData name="Lucas Nickel" userId="0ffe028e-f7ab-497e-870f-d4716116ed5c" providerId="ADAL" clId="{70859310-9DA2-4D48-9C15-689CA0120839}" dt="2026-05-13T17:00:41.172" v="2507" actId="20577"/>
          <ac:spMkLst>
            <pc:docMk/>
            <pc:sldMk cId="0" sldId="258"/>
            <ac:spMk id="83" creationId="{00000000-0000-0000-0000-000000000000}"/>
          </ac:spMkLst>
        </pc:spChg>
      </pc:sldChg>
      <pc:sldChg chg="addSp delSp modSp mod">
        <pc:chgData name="Lucas Nickel" userId="0ffe028e-f7ab-497e-870f-d4716116ed5c" providerId="ADAL" clId="{70859310-9DA2-4D48-9C15-689CA0120839}" dt="2026-05-13T17:02:22.455" v="2514" actId="478"/>
        <pc:sldMkLst>
          <pc:docMk/>
          <pc:sldMk cId="0" sldId="264"/>
        </pc:sldMkLst>
        <pc:spChg chg="add mod">
          <ac:chgData name="Lucas Nickel" userId="0ffe028e-f7ab-497e-870f-d4716116ed5c" providerId="ADAL" clId="{70859310-9DA2-4D48-9C15-689CA0120839}" dt="2026-05-13T17:01:38.038" v="2510"/>
          <ac:spMkLst>
            <pc:docMk/>
            <pc:sldMk cId="0" sldId="264"/>
            <ac:spMk id="2" creationId="{7A5B0ED6-300D-6018-A01C-C5320FF22E4C}"/>
          </ac:spMkLst>
        </pc:spChg>
        <pc:spChg chg="add mod">
          <ac:chgData name="Lucas Nickel" userId="0ffe028e-f7ab-497e-870f-d4716116ed5c" providerId="ADAL" clId="{70859310-9DA2-4D48-9C15-689CA0120839}" dt="2026-05-13T17:01:46.239" v="2511"/>
          <ac:spMkLst>
            <pc:docMk/>
            <pc:sldMk cId="0" sldId="264"/>
            <ac:spMk id="3" creationId="{AE738EF3-F57B-839C-833A-52D15BFCC1D9}"/>
          </ac:spMkLst>
        </pc:spChg>
        <pc:spChg chg="add mod">
          <ac:chgData name="Lucas Nickel" userId="0ffe028e-f7ab-497e-870f-d4716116ed5c" providerId="ADAL" clId="{70859310-9DA2-4D48-9C15-689CA0120839}" dt="2026-05-13T17:01:38.038" v="2510"/>
          <ac:spMkLst>
            <pc:docMk/>
            <pc:sldMk cId="0" sldId="264"/>
            <ac:spMk id="4" creationId="{4B112D02-EFF9-058C-589D-84677F297F81}"/>
          </ac:spMkLst>
        </pc:spChg>
        <pc:spChg chg="add del mod">
          <ac:chgData name="Lucas Nickel" userId="0ffe028e-f7ab-497e-870f-d4716116ed5c" providerId="ADAL" clId="{70859310-9DA2-4D48-9C15-689CA0120839}" dt="2026-05-13T17:02:22.455" v="2514" actId="478"/>
          <ac:spMkLst>
            <pc:docMk/>
            <pc:sldMk cId="0" sldId="264"/>
            <ac:spMk id="6" creationId="{74151DE7-A6E9-4DBB-8F58-0109389BE29C}"/>
          </ac:spMkLst>
        </pc:spChg>
        <pc:picChg chg="add mod">
          <ac:chgData name="Lucas Nickel" userId="0ffe028e-f7ab-497e-870f-d4716116ed5c" providerId="ADAL" clId="{70859310-9DA2-4D48-9C15-689CA0120839}" dt="2026-05-13T17:01:38.038" v="2510"/>
          <ac:picMkLst>
            <pc:docMk/>
            <pc:sldMk cId="0" sldId="264"/>
            <ac:picMk id="5" creationId="{8FE168B4-4AD8-3337-52B9-E45CAB5EA4F2}"/>
          </ac:picMkLst>
        </pc:picChg>
        <pc:picChg chg="add del mod">
          <ac:chgData name="Lucas Nickel" userId="0ffe028e-f7ab-497e-870f-d4716116ed5c" providerId="ADAL" clId="{70859310-9DA2-4D48-9C15-689CA0120839}" dt="2026-05-13T17:02:22.455" v="2514" actId="478"/>
          <ac:picMkLst>
            <pc:docMk/>
            <pc:sldMk cId="0" sldId="264"/>
            <ac:picMk id="7" creationId="{CCF94BFA-878A-8C3E-8C2E-EE894F7871C8}"/>
          </ac:picMkLst>
        </pc:picChg>
      </pc:sldChg>
      <pc:sldChg chg="addSp modSp mod">
        <pc:chgData name="Lucas Nickel" userId="0ffe028e-f7ab-497e-870f-d4716116ed5c" providerId="ADAL" clId="{70859310-9DA2-4D48-9C15-689CA0120839}" dt="2026-05-13T11:09:00.879" v="1829" actId="1036"/>
        <pc:sldMkLst>
          <pc:docMk/>
          <pc:sldMk cId="4067977309" sldId="265"/>
        </pc:sldMkLst>
        <pc:spChg chg="add mod ord">
          <ac:chgData name="Lucas Nickel" userId="0ffe028e-f7ab-497e-870f-d4716116ed5c" providerId="ADAL" clId="{70859310-9DA2-4D48-9C15-689CA0120839}" dt="2026-05-13T11:08:38.002" v="1816" actId="1035"/>
          <ac:spMkLst>
            <pc:docMk/>
            <pc:sldMk cId="4067977309" sldId="265"/>
            <ac:spMk id="2" creationId="{435B6AD9-368E-A563-2F2C-47103BB4E5EE}"/>
          </ac:spMkLst>
        </pc:spChg>
        <pc:spChg chg="add mod ord">
          <ac:chgData name="Lucas Nickel" userId="0ffe028e-f7ab-497e-870f-d4716116ed5c" providerId="ADAL" clId="{70859310-9DA2-4D48-9C15-689CA0120839}" dt="2026-05-13T11:08:38.002" v="1816" actId="1035"/>
          <ac:spMkLst>
            <pc:docMk/>
            <pc:sldMk cId="4067977309" sldId="265"/>
            <ac:spMk id="3" creationId="{BF2114A4-B4A8-3021-211E-45E2BB857B7C}"/>
          </ac:spMkLst>
        </pc:spChg>
        <pc:spChg chg="add mod ord">
          <ac:chgData name="Lucas Nickel" userId="0ffe028e-f7ab-497e-870f-d4716116ed5c" providerId="ADAL" clId="{70859310-9DA2-4D48-9C15-689CA0120839}" dt="2026-05-13T11:08:38.002" v="1816" actId="1035"/>
          <ac:spMkLst>
            <pc:docMk/>
            <pc:sldMk cId="4067977309" sldId="265"/>
            <ac:spMk id="4" creationId="{16786F16-E72C-CEBB-F228-C55CF441204C}"/>
          </ac:spMkLst>
        </pc:spChg>
        <pc:spChg chg="add mod">
          <ac:chgData name="Lucas Nickel" userId="0ffe028e-f7ab-497e-870f-d4716116ed5c" providerId="ADAL" clId="{70859310-9DA2-4D48-9C15-689CA0120839}" dt="2026-05-13T11:09:00.879" v="1829" actId="1036"/>
          <ac:spMkLst>
            <pc:docMk/>
            <pc:sldMk cId="4067977309" sldId="265"/>
            <ac:spMk id="6" creationId="{5D503956-5AD9-3151-8851-03944B77490A}"/>
          </ac:spMkLst>
        </pc:spChg>
        <pc:spChg chg="mod">
          <ac:chgData name="Lucas Nickel" userId="0ffe028e-f7ab-497e-870f-d4716116ed5c" providerId="ADAL" clId="{70859310-9DA2-4D48-9C15-689CA0120839}" dt="2026-05-13T11:08:38.002" v="1816" actId="1035"/>
          <ac:spMkLst>
            <pc:docMk/>
            <pc:sldMk cId="4067977309" sldId="265"/>
            <ac:spMk id="16" creationId="{04E374E6-DC5E-122C-57B7-6AE2B2F7B7B1}"/>
          </ac:spMkLst>
        </pc:spChg>
        <pc:spChg chg="mod">
          <ac:chgData name="Lucas Nickel" userId="0ffe028e-f7ab-497e-870f-d4716116ed5c" providerId="ADAL" clId="{70859310-9DA2-4D48-9C15-689CA0120839}" dt="2026-05-13T11:08:38.002" v="1816" actId="1035"/>
          <ac:spMkLst>
            <pc:docMk/>
            <pc:sldMk cId="4067977309" sldId="265"/>
            <ac:spMk id="17" creationId="{BD0852C9-6FB2-5C44-F8ED-4588D0FC1D50}"/>
          </ac:spMkLst>
        </pc:spChg>
        <pc:spChg chg="mod">
          <ac:chgData name="Lucas Nickel" userId="0ffe028e-f7ab-497e-870f-d4716116ed5c" providerId="ADAL" clId="{70859310-9DA2-4D48-9C15-689CA0120839}" dt="2026-05-13T11:08:38.002" v="1816" actId="1035"/>
          <ac:spMkLst>
            <pc:docMk/>
            <pc:sldMk cId="4067977309" sldId="265"/>
            <ac:spMk id="21" creationId="{736CACC4-181A-FE56-4BA4-BB632BFCCD18}"/>
          </ac:spMkLst>
        </pc:spChg>
        <pc:spChg chg="mod">
          <ac:chgData name="Lucas Nickel" userId="0ffe028e-f7ab-497e-870f-d4716116ed5c" providerId="ADAL" clId="{70859310-9DA2-4D48-9C15-689CA0120839}" dt="2026-05-13T11:08:30.348" v="1804" actId="1076"/>
          <ac:spMkLst>
            <pc:docMk/>
            <pc:sldMk cId="4067977309" sldId="265"/>
            <ac:spMk id="77" creationId="{C7804503-BFC2-8B41-8855-7A5CEDBE9BFE}"/>
          </ac:spMkLst>
        </pc:spChg>
        <pc:picChg chg="mod">
          <ac:chgData name="Lucas Nickel" userId="0ffe028e-f7ab-497e-870f-d4716116ed5c" providerId="ADAL" clId="{70859310-9DA2-4D48-9C15-689CA0120839}" dt="2026-05-13T11:08:38.002" v="1816" actId="1035"/>
          <ac:picMkLst>
            <pc:docMk/>
            <pc:sldMk cId="4067977309" sldId="265"/>
            <ac:picMk id="10" creationId="{24423914-9AC5-C874-1034-CB317902E546}"/>
          </ac:picMkLst>
        </pc:picChg>
        <pc:picChg chg="mod">
          <ac:chgData name="Lucas Nickel" userId="0ffe028e-f7ab-497e-870f-d4716116ed5c" providerId="ADAL" clId="{70859310-9DA2-4D48-9C15-689CA0120839}" dt="2026-05-13T11:08:38.002" v="1816" actId="1035"/>
          <ac:picMkLst>
            <pc:docMk/>
            <pc:sldMk cId="4067977309" sldId="265"/>
            <ac:picMk id="12" creationId="{DAC7A269-D36A-D658-A275-6A75F8152C6E}"/>
          </ac:picMkLst>
        </pc:picChg>
        <pc:picChg chg="mod">
          <ac:chgData name="Lucas Nickel" userId="0ffe028e-f7ab-497e-870f-d4716116ed5c" providerId="ADAL" clId="{70859310-9DA2-4D48-9C15-689CA0120839}" dt="2026-05-13T11:08:38.002" v="1816" actId="1035"/>
          <ac:picMkLst>
            <pc:docMk/>
            <pc:sldMk cId="4067977309" sldId="265"/>
            <ac:picMk id="19" creationId="{FAE29C05-0F17-6569-C0B1-EDA9B83B36B7}"/>
          </ac:picMkLst>
        </pc:picChg>
      </pc:sldChg>
      <pc:sldChg chg="modSp mod">
        <pc:chgData name="Lucas Nickel" userId="0ffe028e-f7ab-497e-870f-d4716116ed5c" providerId="ADAL" clId="{70859310-9DA2-4D48-9C15-689CA0120839}" dt="2026-05-13T17:57:01.302" v="2599" actId="20577"/>
        <pc:sldMkLst>
          <pc:docMk/>
          <pc:sldMk cId="3382012226" sldId="267"/>
        </pc:sldMkLst>
        <pc:spChg chg="mod">
          <ac:chgData name="Lucas Nickel" userId="0ffe028e-f7ab-497e-870f-d4716116ed5c" providerId="ADAL" clId="{70859310-9DA2-4D48-9C15-689CA0120839}" dt="2026-05-13T17:57:01.302" v="2599" actId="20577"/>
          <ac:spMkLst>
            <pc:docMk/>
            <pc:sldMk cId="3382012226" sldId="267"/>
            <ac:spMk id="88" creationId="{6E2478BF-97EF-5B82-3889-CAD7C781B922}"/>
          </ac:spMkLst>
        </pc:spChg>
        <pc:spChg chg="mod">
          <ac:chgData name="Lucas Nickel" userId="0ffe028e-f7ab-497e-870f-d4716116ed5c" providerId="ADAL" clId="{70859310-9DA2-4D48-9C15-689CA0120839}" dt="2026-05-13T17:34:50.488" v="2569" actId="20577"/>
          <ac:spMkLst>
            <pc:docMk/>
            <pc:sldMk cId="3382012226" sldId="267"/>
            <ac:spMk id="90" creationId="{9447AC11-45A7-CBA3-9834-9FF65A1010DE}"/>
          </ac:spMkLst>
        </pc:spChg>
      </pc:sldChg>
      <pc:sldChg chg="addSp modSp mod">
        <pc:chgData name="Lucas Nickel" userId="0ffe028e-f7ab-497e-870f-d4716116ed5c" providerId="ADAL" clId="{70859310-9DA2-4D48-9C15-689CA0120839}" dt="2026-05-13T17:06:07.473" v="2522" actId="113"/>
        <pc:sldMkLst>
          <pc:docMk/>
          <pc:sldMk cId="1302078875" sldId="268"/>
        </pc:sldMkLst>
        <pc:spChg chg="add mod">
          <ac:chgData name="Lucas Nickel" userId="0ffe028e-f7ab-497e-870f-d4716116ed5c" providerId="ADAL" clId="{70859310-9DA2-4D48-9C15-689CA0120839}" dt="2026-05-13T17:06:07.473" v="2522" actId="113"/>
          <ac:spMkLst>
            <pc:docMk/>
            <pc:sldMk cId="1302078875" sldId="268"/>
            <ac:spMk id="3" creationId="{DFA013D1-5274-5B79-4121-D9ABA8A08FF6}"/>
          </ac:spMkLst>
        </pc:spChg>
      </pc:sldChg>
      <pc:sldChg chg="addSp modSp del mod">
        <pc:chgData name="Lucas Nickel" userId="0ffe028e-f7ab-497e-870f-d4716116ed5c" providerId="ADAL" clId="{70859310-9DA2-4D48-9C15-689CA0120839}" dt="2026-05-13T07:46:30.168" v="327" actId="47"/>
        <pc:sldMkLst>
          <pc:docMk/>
          <pc:sldMk cId="1178557711" sldId="272"/>
        </pc:sldMkLst>
        <pc:spChg chg="add mod">
          <ac:chgData name="Lucas Nickel" userId="0ffe028e-f7ab-497e-870f-d4716116ed5c" providerId="ADAL" clId="{70859310-9DA2-4D48-9C15-689CA0120839}" dt="2026-05-13T07:41:27.681" v="173" actId="1076"/>
          <ac:spMkLst>
            <pc:docMk/>
            <pc:sldMk cId="1178557711" sldId="272"/>
            <ac:spMk id="2" creationId="{878A9877-1CF2-2D3A-AEF2-3D67117D94E3}"/>
          </ac:spMkLst>
        </pc:spChg>
        <pc:spChg chg="add mod">
          <ac:chgData name="Lucas Nickel" userId="0ffe028e-f7ab-497e-870f-d4716116ed5c" providerId="ADAL" clId="{70859310-9DA2-4D48-9C15-689CA0120839}" dt="2026-05-13T07:39:56.449" v="133" actId="20577"/>
          <ac:spMkLst>
            <pc:docMk/>
            <pc:sldMk cId="1178557711" sldId="272"/>
            <ac:spMk id="4" creationId="{AFDA3ED2-AEEC-3741-4E87-44059CD447C5}"/>
          </ac:spMkLst>
        </pc:spChg>
        <pc:spChg chg="add mod">
          <ac:chgData name="Lucas Nickel" userId="0ffe028e-f7ab-497e-870f-d4716116ed5c" providerId="ADAL" clId="{70859310-9DA2-4D48-9C15-689CA0120839}" dt="2026-05-13T07:40:04.859" v="140" actId="1076"/>
          <ac:spMkLst>
            <pc:docMk/>
            <pc:sldMk cId="1178557711" sldId="272"/>
            <ac:spMk id="5" creationId="{836B0796-AFBE-F0F0-A61C-0DBF3BFA8F0F}"/>
          </ac:spMkLst>
        </pc:spChg>
        <pc:graphicFrameChg chg="mod modGraphic">
          <ac:chgData name="Lucas Nickel" userId="0ffe028e-f7ab-497e-870f-d4716116ed5c" providerId="ADAL" clId="{70859310-9DA2-4D48-9C15-689CA0120839}" dt="2026-05-13T07:41:35.440" v="176" actId="21"/>
          <ac:graphicFrameMkLst>
            <pc:docMk/>
            <pc:sldMk cId="1178557711" sldId="272"/>
            <ac:graphicFrameMk id="3" creationId="{6CC46351-AED1-02AE-3656-EEE41D4AB6A7}"/>
          </ac:graphicFrameMkLst>
        </pc:graphicFrameChg>
      </pc:sldChg>
      <pc:sldChg chg="del">
        <pc:chgData name="Lucas Nickel" userId="0ffe028e-f7ab-497e-870f-d4716116ed5c" providerId="ADAL" clId="{70859310-9DA2-4D48-9C15-689CA0120839}" dt="2026-05-13T11:04:05.800" v="1719" actId="47"/>
        <pc:sldMkLst>
          <pc:docMk/>
          <pc:sldMk cId="944367784" sldId="273"/>
        </pc:sldMkLst>
      </pc:sldChg>
      <pc:sldChg chg="addSp delSp modSp mod">
        <pc:chgData name="Lucas Nickel" userId="0ffe028e-f7ab-497e-870f-d4716116ed5c" providerId="ADAL" clId="{70859310-9DA2-4D48-9C15-689CA0120839}" dt="2026-05-13T17:09:12.984" v="2525" actId="20577"/>
        <pc:sldMkLst>
          <pc:docMk/>
          <pc:sldMk cId="1497542231" sldId="277"/>
        </pc:sldMkLst>
        <pc:spChg chg="add del">
          <ac:chgData name="Lucas Nickel" userId="0ffe028e-f7ab-497e-870f-d4716116ed5c" providerId="ADAL" clId="{70859310-9DA2-4D48-9C15-689CA0120839}" dt="2026-05-13T16:37:18.663" v="2365" actId="478"/>
          <ac:spMkLst>
            <pc:docMk/>
            <pc:sldMk cId="1497542231" sldId="277"/>
            <ac:spMk id="2" creationId="{6A7980B1-1913-D004-A7F7-CD7AC8F32BED}"/>
          </ac:spMkLst>
        </pc:spChg>
        <pc:spChg chg="add del mod">
          <ac:chgData name="Lucas Nickel" userId="0ffe028e-f7ab-497e-870f-d4716116ed5c" providerId="ADAL" clId="{70859310-9DA2-4D48-9C15-689CA0120839}" dt="2026-05-13T16:37:15.728" v="2364" actId="21"/>
          <ac:spMkLst>
            <pc:docMk/>
            <pc:sldMk cId="1497542231" sldId="277"/>
            <ac:spMk id="4" creationId="{6CF4C859-BAAD-889C-E3B8-947B41FAB1FC}"/>
          </ac:spMkLst>
        </pc:spChg>
        <pc:spChg chg="add mod">
          <ac:chgData name="Lucas Nickel" userId="0ffe028e-f7ab-497e-870f-d4716116ed5c" providerId="ADAL" clId="{70859310-9DA2-4D48-9C15-689CA0120839}" dt="2026-05-13T16:37:12.586" v="2363" actId="1076"/>
          <ac:spMkLst>
            <pc:docMk/>
            <pc:sldMk cId="1497542231" sldId="277"/>
            <ac:spMk id="5" creationId="{77913883-2648-7DA8-4CC5-FC1E8748B8D6}"/>
          </ac:spMkLst>
        </pc:spChg>
        <pc:spChg chg="add mod">
          <ac:chgData name="Lucas Nickel" userId="0ffe028e-f7ab-497e-870f-d4716116ed5c" providerId="ADAL" clId="{70859310-9DA2-4D48-9C15-689CA0120839}" dt="2026-05-13T16:37:25.073" v="2368" actId="20577"/>
          <ac:spMkLst>
            <pc:docMk/>
            <pc:sldMk cId="1497542231" sldId="277"/>
            <ac:spMk id="6" creationId="{20D1E8D5-32C7-EF9B-8E16-536B289B2521}"/>
          </ac:spMkLst>
        </pc:spChg>
        <pc:spChg chg="mod">
          <ac:chgData name="Lucas Nickel" userId="0ffe028e-f7ab-497e-870f-d4716116ed5c" providerId="ADAL" clId="{70859310-9DA2-4D48-9C15-689CA0120839}" dt="2026-05-13T16:37:25.971" v="2369" actId="1076"/>
          <ac:spMkLst>
            <pc:docMk/>
            <pc:sldMk cId="1497542231" sldId="277"/>
            <ac:spMk id="14" creationId="{BAF045D2-0096-6C4F-6D0C-B47EAEB506DE}"/>
          </ac:spMkLst>
        </pc:spChg>
        <pc:spChg chg="del mod">
          <ac:chgData name="Lucas Nickel" userId="0ffe028e-f7ab-497e-870f-d4716116ed5c" providerId="ADAL" clId="{70859310-9DA2-4D48-9C15-689CA0120839}" dt="2026-05-13T16:34:02.050" v="2339" actId="478"/>
          <ac:spMkLst>
            <pc:docMk/>
            <pc:sldMk cId="1497542231" sldId="277"/>
            <ac:spMk id="111" creationId="{4E7B576E-83EC-7346-E6A9-FABD96B6505B}"/>
          </ac:spMkLst>
        </pc:spChg>
        <pc:spChg chg="mod">
          <ac:chgData name="Lucas Nickel" userId="0ffe028e-f7ab-497e-870f-d4716116ed5c" providerId="ADAL" clId="{70859310-9DA2-4D48-9C15-689CA0120839}" dt="2026-05-13T17:09:12.984" v="2525" actId="20577"/>
          <ac:spMkLst>
            <pc:docMk/>
            <pc:sldMk cId="1497542231" sldId="277"/>
            <ac:spMk id="112" creationId="{723DC229-9648-F52E-67F0-BB5222214684}"/>
          </ac:spMkLst>
        </pc:spChg>
      </pc:sldChg>
      <pc:sldChg chg="modSp mod">
        <pc:chgData name="Lucas Nickel" userId="0ffe028e-f7ab-497e-870f-d4716116ed5c" providerId="ADAL" clId="{70859310-9DA2-4D48-9C15-689CA0120839}" dt="2026-05-13T11:21:31.129" v="1974" actId="207"/>
        <pc:sldMkLst>
          <pc:docMk/>
          <pc:sldMk cId="1808340743" sldId="278"/>
        </pc:sldMkLst>
        <pc:spChg chg="mod">
          <ac:chgData name="Lucas Nickel" userId="0ffe028e-f7ab-497e-870f-d4716116ed5c" providerId="ADAL" clId="{70859310-9DA2-4D48-9C15-689CA0120839}" dt="2026-05-13T11:21:31.129" v="1974" actId="207"/>
          <ac:spMkLst>
            <pc:docMk/>
            <pc:sldMk cId="1808340743" sldId="278"/>
            <ac:spMk id="101" creationId="{449E1694-571C-D4C7-7BD0-81728E8E6872}"/>
          </ac:spMkLst>
        </pc:spChg>
      </pc:sldChg>
      <pc:sldChg chg="addSp delSp modSp mod ord">
        <pc:chgData name="Lucas Nickel" userId="0ffe028e-f7ab-497e-870f-d4716116ed5c" providerId="ADAL" clId="{70859310-9DA2-4D48-9C15-689CA0120839}" dt="2026-05-13T12:16:46.812" v="2193" actId="1076"/>
        <pc:sldMkLst>
          <pc:docMk/>
          <pc:sldMk cId="3582193658" sldId="279"/>
        </pc:sldMkLst>
        <pc:spChg chg="add mod">
          <ac:chgData name="Lucas Nickel" userId="0ffe028e-f7ab-497e-870f-d4716116ed5c" providerId="ADAL" clId="{70859310-9DA2-4D48-9C15-689CA0120839}" dt="2026-05-13T12:16:41.591" v="2192" actId="1036"/>
          <ac:spMkLst>
            <pc:docMk/>
            <pc:sldMk cId="3582193658" sldId="279"/>
            <ac:spMk id="2" creationId="{ABD96AA7-E982-9ACC-FA66-65B679E87848}"/>
          </ac:spMkLst>
        </pc:spChg>
        <pc:spChg chg="add mod">
          <ac:chgData name="Lucas Nickel" userId="0ffe028e-f7ab-497e-870f-d4716116ed5c" providerId="ADAL" clId="{70859310-9DA2-4D48-9C15-689CA0120839}" dt="2026-05-13T12:16:41.591" v="2192" actId="1036"/>
          <ac:spMkLst>
            <pc:docMk/>
            <pc:sldMk cId="3582193658" sldId="279"/>
            <ac:spMk id="4" creationId="{361A41E9-C3A7-DB02-D934-4BBF4526837B}"/>
          </ac:spMkLst>
        </pc:spChg>
        <pc:spChg chg="add mod">
          <ac:chgData name="Lucas Nickel" userId="0ffe028e-f7ab-497e-870f-d4716116ed5c" providerId="ADAL" clId="{70859310-9DA2-4D48-9C15-689CA0120839}" dt="2026-05-13T12:16:41.591" v="2192" actId="1036"/>
          <ac:spMkLst>
            <pc:docMk/>
            <pc:sldMk cId="3582193658" sldId="279"/>
            <ac:spMk id="6" creationId="{1EFF75FE-AE85-2836-DF46-E01A6C2D2804}"/>
          </ac:spMkLst>
        </pc:spChg>
        <pc:spChg chg="add mod">
          <ac:chgData name="Lucas Nickel" userId="0ffe028e-f7ab-497e-870f-d4716116ed5c" providerId="ADAL" clId="{70859310-9DA2-4D48-9C15-689CA0120839}" dt="2026-05-13T12:16:41.591" v="2192" actId="1036"/>
          <ac:spMkLst>
            <pc:docMk/>
            <pc:sldMk cId="3582193658" sldId="279"/>
            <ac:spMk id="8" creationId="{B1747E73-7A3C-FFEB-90DA-A55FC7936FBA}"/>
          </ac:spMkLst>
        </pc:spChg>
        <pc:spChg chg="add mod">
          <ac:chgData name="Lucas Nickel" userId="0ffe028e-f7ab-497e-870f-d4716116ed5c" providerId="ADAL" clId="{70859310-9DA2-4D48-9C15-689CA0120839}" dt="2026-05-13T12:16:41.591" v="2192" actId="1036"/>
          <ac:spMkLst>
            <pc:docMk/>
            <pc:sldMk cId="3582193658" sldId="279"/>
            <ac:spMk id="10" creationId="{66CB7516-7391-ED22-4893-9D8205692103}"/>
          </ac:spMkLst>
        </pc:spChg>
        <pc:spChg chg="add mod">
          <ac:chgData name="Lucas Nickel" userId="0ffe028e-f7ab-497e-870f-d4716116ed5c" providerId="ADAL" clId="{70859310-9DA2-4D48-9C15-689CA0120839}" dt="2026-05-13T12:12:04.244" v="2158" actId="1035"/>
          <ac:spMkLst>
            <pc:docMk/>
            <pc:sldMk cId="3582193658" sldId="279"/>
            <ac:spMk id="12" creationId="{55EAEC1C-9E3D-23A7-B864-2A9C67C481C8}"/>
          </ac:spMkLst>
        </pc:spChg>
        <pc:spChg chg="add del mod">
          <ac:chgData name="Lucas Nickel" userId="0ffe028e-f7ab-497e-870f-d4716116ed5c" providerId="ADAL" clId="{70859310-9DA2-4D48-9C15-689CA0120839}" dt="2026-05-13T09:30:06.487" v="1121" actId="478"/>
          <ac:spMkLst>
            <pc:docMk/>
            <pc:sldMk cId="3582193658" sldId="279"/>
            <ac:spMk id="15" creationId="{E43EEC57-CD14-928D-5B6D-FD6AD86E6981}"/>
          </ac:spMkLst>
        </pc:spChg>
        <pc:spChg chg="del mod">
          <ac:chgData name="Lucas Nickel" userId="0ffe028e-f7ab-497e-870f-d4716116ed5c" providerId="ADAL" clId="{70859310-9DA2-4D48-9C15-689CA0120839}" dt="2026-05-13T09:30:05.484" v="1120" actId="478"/>
          <ac:spMkLst>
            <pc:docMk/>
            <pc:sldMk cId="3582193658" sldId="279"/>
            <ac:spMk id="16" creationId="{3F9A1A28-64B6-4184-A742-860BF4C1DD11}"/>
          </ac:spMkLst>
        </pc:spChg>
        <pc:spChg chg="add del mod">
          <ac:chgData name="Lucas Nickel" userId="0ffe028e-f7ab-497e-870f-d4716116ed5c" providerId="ADAL" clId="{70859310-9DA2-4D48-9C15-689CA0120839}" dt="2026-05-13T09:30:05.484" v="1120" actId="478"/>
          <ac:spMkLst>
            <pc:docMk/>
            <pc:sldMk cId="3582193658" sldId="279"/>
            <ac:spMk id="20" creationId="{58210EDC-61A3-5CBF-3B23-F3D852EB3545}"/>
          </ac:spMkLst>
        </pc:spChg>
        <pc:spChg chg="del mod">
          <ac:chgData name="Lucas Nickel" userId="0ffe028e-f7ab-497e-870f-d4716116ed5c" providerId="ADAL" clId="{70859310-9DA2-4D48-9C15-689CA0120839}" dt="2026-05-13T09:30:05.484" v="1120" actId="478"/>
          <ac:spMkLst>
            <pc:docMk/>
            <pc:sldMk cId="3582193658" sldId="279"/>
            <ac:spMk id="26" creationId="{5CD527B8-2782-A417-6222-559D2D2E837D}"/>
          </ac:spMkLst>
        </pc:spChg>
        <pc:spChg chg="mod">
          <ac:chgData name="Lucas Nickel" userId="0ffe028e-f7ab-497e-870f-d4716116ed5c" providerId="ADAL" clId="{70859310-9DA2-4D48-9C15-689CA0120839}" dt="2026-05-13T09:29:02.063" v="1082" actId="1076"/>
          <ac:spMkLst>
            <pc:docMk/>
            <pc:sldMk cId="3582193658" sldId="279"/>
            <ac:spMk id="28" creationId="{FCC9A841-3860-AF81-630E-3E373DA9CB08}"/>
          </ac:spMkLst>
        </pc:spChg>
        <pc:spChg chg="del mod">
          <ac:chgData name="Lucas Nickel" userId="0ffe028e-f7ab-497e-870f-d4716116ed5c" providerId="ADAL" clId="{70859310-9DA2-4D48-9C15-689CA0120839}" dt="2026-05-13T09:30:08.053" v="1122" actId="478"/>
          <ac:spMkLst>
            <pc:docMk/>
            <pc:sldMk cId="3582193658" sldId="279"/>
            <ac:spMk id="31" creationId="{F0D98330-3CE5-0D25-4A22-8645FD69619A}"/>
          </ac:spMkLst>
        </pc:spChg>
        <pc:spChg chg="add mod">
          <ac:chgData name="Lucas Nickel" userId="0ffe028e-f7ab-497e-870f-d4716116ed5c" providerId="ADAL" clId="{70859310-9DA2-4D48-9C15-689CA0120839}" dt="2026-05-13T12:16:41.591" v="2192" actId="1036"/>
          <ac:spMkLst>
            <pc:docMk/>
            <pc:sldMk cId="3582193658" sldId="279"/>
            <ac:spMk id="32" creationId="{82947A28-A7F5-4E2D-1E69-8E588B83DFFA}"/>
          </ac:spMkLst>
        </pc:spChg>
        <pc:spChg chg="add mod">
          <ac:chgData name="Lucas Nickel" userId="0ffe028e-f7ab-497e-870f-d4716116ed5c" providerId="ADAL" clId="{70859310-9DA2-4D48-9C15-689CA0120839}" dt="2026-05-13T12:12:04.244" v="2158" actId="1035"/>
          <ac:spMkLst>
            <pc:docMk/>
            <pc:sldMk cId="3582193658" sldId="279"/>
            <ac:spMk id="58" creationId="{1B78074F-FBEC-A7A4-C2CF-578A08CB6375}"/>
          </ac:spMkLst>
        </pc:spChg>
        <pc:spChg chg="add mod">
          <ac:chgData name="Lucas Nickel" userId="0ffe028e-f7ab-497e-870f-d4716116ed5c" providerId="ADAL" clId="{70859310-9DA2-4D48-9C15-689CA0120839}" dt="2026-05-13T12:16:41.591" v="2192" actId="1036"/>
          <ac:spMkLst>
            <pc:docMk/>
            <pc:sldMk cId="3582193658" sldId="279"/>
            <ac:spMk id="59" creationId="{C02E2178-A033-7750-384C-F160A9E500F0}"/>
          </ac:spMkLst>
        </pc:spChg>
        <pc:spChg chg="add mod">
          <ac:chgData name="Lucas Nickel" userId="0ffe028e-f7ab-497e-870f-d4716116ed5c" providerId="ADAL" clId="{70859310-9DA2-4D48-9C15-689CA0120839}" dt="2026-05-13T12:12:04.244" v="2158" actId="1035"/>
          <ac:spMkLst>
            <pc:docMk/>
            <pc:sldMk cId="3582193658" sldId="279"/>
            <ac:spMk id="60" creationId="{9F28339D-C1CE-376E-2F0E-893C09B08F90}"/>
          </ac:spMkLst>
        </pc:spChg>
        <pc:spChg chg="add mod">
          <ac:chgData name="Lucas Nickel" userId="0ffe028e-f7ab-497e-870f-d4716116ed5c" providerId="ADAL" clId="{70859310-9DA2-4D48-9C15-689CA0120839}" dt="2026-05-13T12:16:41.591" v="2192" actId="1036"/>
          <ac:spMkLst>
            <pc:docMk/>
            <pc:sldMk cId="3582193658" sldId="279"/>
            <ac:spMk id="61" creationId="{2A597819-41A8-0409-1958-014B25CFAC19}"/>
          </ac:spMkLst>
        </pc:spChg>
        <pc:spChg chg="add mod">
          <ac:chgData name="Lucas Nickel" userId="0ffe028e-f7ab-497e-870f-d4716116ed5c" providerId="ADAL" clId="{70859310-9DA2-4D48-9C15-689CA0120839}" dt="2026-05-13T12:16:41.591" v="2192" actId="1036"/>
          <ac:spMkLst>
            <pc:docMk/>
            <pc:sldMk cId="3582193658" sldId="279"/>
            <ac:spMk id="62" creationId="{72CE59BB-9E3B-5222-E485-D55AA5D1AEA8}"/>
          </ac:spMkLst>
        </pc:spChg>
        <pc:spChg chg="add del">
          <ac:chgData name="Lucas Nickel" userId="0ffe028e-f7ab-497e-870f-d4716116ed5c" providerId="ADAL" clId="{70859310-9DA2-4D48-9C15-689CA0120839}" dt="2026-05-13T12:11:58.915" v="2140" actId="22"/>
          <ac:spMkLst>
            <pc:docMk/>
            <pc:sldMk cId="3582193658" sldId="279"/>
            <ac:spMk id="64" creationId="{EDBBC09F-0EF0-17F2-0D39-A8FCB5E0EC0E}"/>
          </ac:spMkLst>
        </pc:spChg>
        <pc:spChg chg="add mod">
          <ac:chgData name="Lucas Nickel" userId="0ffe028e-f7ab-497e-870f-d4716116ed5c" providerId="ADAL" clId="{70859310-9DA2-4D48-9C15-689CA0120839}" dt="2026-05-13T12:16:46.812" v="2193" actId="1076"/>
          <ac:spMkLst>
            <pc:docMk/>
            <pc:sldMk cId="3582193658" sldId="279"/>
            <ac:spMk id="66" creationId="{F432AE2A-2E2B-D1AF-3EC6-BDC1E5BACE7A}"/>
          </ac:spMkLst>
        </pc:spChg>
        <pc:spChg chg="mod">
          <ac:chgData name="Lucas Nickel" userId="0ffe028e-f7ab-497e-870f-d4716116ed5c" providerId="ADAL" clId="{70859310-9DA2-4D48-9C15-689CA0120839}" dt="2026-05-13T12:16:41.591" v="2192" actId="1036"/>
          <ac:spMkLst>
            <pc:docMk/>
            <pc:sldMk cId="3582193658" sldId="279"/>
            <ac:spMk id="100" creationId="{CA778741-B7AD-DB36-8163-88EFF245CB9E}"/>
          </ac:spMkLst>
        </pc:spChg>
        <pc:picChg chg="del">
          <ac:chgData name="Lucas Nickel" userId="0ffe028e-f7ab-497e-870f-d4716116ed5c" providerId="ADAL" clId="{70859310-9DA2-4D48-9C15-689CA0120839}" dt="2026-05-13T09:02:24.498" v="677" actId="478"/>
          <ac:picMkLst>
            <pc:docMk/>
            <pc:sldMk cId="3582193658" sldId="279"/>
            <ac:picMk id="3" creationId="{6742482F-F39E-D0A3-6FB6-D50469CEF113}"/>
          </ac:picMkLst>
        </pc:picChg>
        <pc:picChg chg="del">
          <ac:chgData name="Lucas Nickel" userId="0ffe028e-f7ab-497e-870f-d4716116ed5c" providerId="ADAL" clId="{70859310-9DA2-4D48-9C15-689CA0120839}" dt="2026-05-13T09:01:56.879" v="666" actId="478"/>
          <ac:picMkLst>
            <pc:docMk/>
            <pc:sldMk cId="3582193658" sldId="279"/>
            <ac:picMk id="5" creationId="{67F4F533-385F-93C5-889D-A9C56A649EF7}"/>
          </ac:picMkLst>
        </pc:picChg>
        <pc:picChg chg="del">
          <ac:chgData name="Lucas Nickel" userId="0ffe028e-f7ab-497e-870f-d4716116ed5c" providerId="ADAL" clId="{70859310-9DA2-4D48-9C15-689CA0120839}" dt="2026-05-13T09:02:01.121" v="668" actId="478"/>
          <ac:picMkLst>
            <pc:docMk/>
            <pc:sldMk cId="3582193658" sldId="279"/>
            <ac:picMk id="7" creationId="{C7932076-609A-6C18-5860-4F345063B186}"/>
          </ac:picMkLst>
        </pc:picChg>
        <pc:picChg chg="del">
          <ac:chgData name="Lucas Nickel" userId="0ffe028e-f7ab-497e-870f-d4716116ed5c" providerId="ADAL" clId="{70859310-9DA2-4D48-9C15-689CA0120839}" dt="2026-05-13T09:02:46.684" v="681" actId="478"/>
          <ac:picMkLst>
            <pc:docMk/>
            <pc:sldMk cId="3582193658" sldId="279"/>
            <ac:picMk id="9" creationId="{72B23796-1363-E77A-6EA5-D8AF36BFF5A3}"/>
          </ac:picMkLst>
        </pc:picChg>
        <pc:picChg chg="del mod">
          <ac:chgData name="Lucas Nickel" userId="0ffe028e-f7ab-497e-870f-d4716116ed5c" providerId="ADAL" clId="{70859310-9DA2-4D48-9C15-689CA0120839}" dt="2026-05-13T09:01:47.954" v="664" actId="478"/>
          <ac:picMkLst>
            <pc:docMk/>
            <pc:sldMk cId="3582193658" sldId="279"/>
            <ac:picMk id="11" creationId="{913A5914-DA93-E6AA-A89A-9E1B493FE789}"/>
          </ac:picMkLst>
        </pc:picChg>
        <pc:cxnChg chg="del mod">
          <ac:chgData name="Lucas Nickel" userId="0ffe028e-f7ab-497e-870f-d4716116ed5c" providerId="ADAL" clId="{70859310-9DA2-4D48-9C15-689CA0120839}" dt="2026-05-13T09:30:05.484" v="1120" actId="478"/>
          <ac:cxnSpMkLst>
            <pc:docMk/>
            <pc:sldMk cId="3582193658" sldId="279"/>
            <ac:cxnSpMk id="13" creationId="{3EF2032B-61BF-4D8A-027F-7E5515FE26F6}"/>
          </ac:cxnSpMkLst>
        </pc:cxnChg>
        <pc:cxnChg chg="add del mod">
          <ac:chgData name="Lucas Nickel" userId="0ffe028e-f7ab-497e-870f-d4716116ed5c" providerId="ADAL" clId="{70859310-9DA2-4D48-9C15-689CA0120839}" dt="2026-05-13T09:30:06.487" v="1121" actId="478"/>
          <ac:cxnSpMkLst>
            <pc:docMk/>
            <pc:sldMk cId="3582193658" sldId="279"/>
            <ac:cxnSpMk id="14" creationId="{221A750E-EA35-52F4-3A48-5AF79F454123}"/>
          </ac:cxnSpMkLst>
        </pc:cxnChg>
        <pc:cxnChg chg="add del mod">
          <ac:chgData name="Lucas Nickel" userId="0ffe028e-f7ab-497e-870f-d4716116ed5c" providerId="ADAL" clId="{70859310-9DA2-4D48-9C15-689CA0120839}" dt="2026-05-13T09:30:05.484" v="1120" actId="478"/>
          <ac:cxnSpMkLst>
            <pc:docMk/>
            <pc:sldMk cId="3582193658" sldId="279"/>
            <ac:cxnSpMk id="17" creationId="{54A2C1B4-0BF0-DEFE-201C-19B9F789247F}"/>
          </ac:cxnSpMkLst>
        </pc:cxnChg>
        <pc:cxnChg chg="del mod">
          <ac:chgData name="Lucas Nickel" userId="0ffe028e-f7ab-497e-870f-d4716116ed5c" providerId="ADAL" clId="{70859310-9DA2-4D48-9C15-689CA0120839}" dt="2026-05-13T09:30:06.487" v="1121" actId="478"/>
          <ac:cxnSpMkLst>
            <pc:docMk/>
            <pc:sldMk cId="3582193658" sldId="279"/>
            <ac:cxnSpMk id="19" creationId="{B0D1D445-7995-8E9C-8DC5-BB27BDDC9516}"/>
          </ac:cxnSpMkLst>
        </pc:cxnChg>
        <pc:cxnChg chg="add del mod">
          <ac:chgData name="Lucas Nickel" userId="0ffe028e-f7ab-497e-870f-d4716116ed5c" providerId="ADAL" clId="{70859310-9DA2-4D48-9C15-689CA0120839}" dt="2026-05-13T09:05:54.045" v="793" actId="478"/>
          <ac:cxnSpMkLst>
            <pc:docMk/>
            <pc:sldMk cId="3582193658" sldId="279"/>
            <ac:cxnSpMk id="21" creationId="{910ADF74-FF4C-FB0F-8480-6DEBB09AA151}"/>
          </ac:cxnSpMkLst>
        </pc:cxnChg>
        <pc:cxnChg chg="add mod">
          <ac:chgData name="Lucas Nickel" userId="0ffe028e-f7ab-497e-870f-d4716116ed5c" providerId="ADAL" clId="{70859310-9DA2-4D48-9C15-689CA0120839}" dt="2026-05-13T09:23:02.353" v="934" actId="693"/>
          <ac:cxnSpMkLst>
            <pc:docMk/>
            <pc:sldMk cId="3582193658" sldId="279"/>
            <ac:cxnSpMk id="23" creationId="{EE4405DB-2C26-E2D0-523D-234ECBB68EA1}"/>
          </ac:cxnSpMkLst>
        </pc:cxnChg>
        <pc:cxnChg chg="add mod">
          <ac:chgData name="Lucas Nickel" userId="0ffe028e-f7ab-497e-870f-d4716116ed5c" providerId="ADAL" clId="{70859310-9DA2-4D48-9C15-689CA0120839}" dt="2026-05-13T09:23:05.898" v="935" actId="693"/>
          <ac:cxnSpMkLst>
            <pc:docMk/>
            <pc:sldMk cId="3582193658" sldId="279"/>
            <ac:cxnSpMk id="24" creationId="{B7A0301A-C570-24F0-62F3-D2B8BE206FA8}"/>
          </ac:cxnSpMkLst>
        </pc:cxnChg>
        <pc:cxnChg chg="del mod">
          <ac:chgData name="Lucas Nickel" userId="0ffe028e-f7ab-497e-870f-d4716116ed5c" providerId="ADAL" clId="{70859310-9DA2-4D48-9C15-689CA0120839}" dt="2026-05-13T09:30:05.484" v="1120" actId="478"/>
          <ac:cxnSpMkLst>
            <pc:docMk/>
            <pc:sldMk cId="3582193658" sldId="279"/>
            <ac:cxnSpMk id="27" creationId="{03A6C73A-98DA-FBE4-AC30-CD315ADD73E8}"/>
          </ac:cxnSpMkLst>
        </pc:cxnChg>
        <pc:cxnChg chg="del mod">
          <ac:chgData name="Lucas Nickel" userId="0ffe028e-f7ab-497e-870f-d4716116ed5c" providerId="ADAL" clId="{70859310-9DA2-4D48-9C15-689CA0120839}" dt="2026-05-13T09:30:06.487" v="1121" actId="478"/>
          <ac:cxnSpMkLst>
            <pc:docMk/>
            <pc:sldMk cId="3582193658" sldId="279"/>
            <ac:cxnSpMk id="30" creationId="{7177E7D3-3F74-4B95-35FA-7A75FCD8FE0A}"/>
          </ac:cxnSpMkLst>
        </pc:cxnChg>
        <pc:cxnChg chg="add del mod">
          <ac:chgData name="Lucas Nickel" userId="0ffe028e-f7ab-497e-870f-d4716116ed5c" providerId="ADAL" clId="{70859310-9DA2-4D48-9C15-689CA0120839}" dt="2026-05-13T09:22:07.403" v="921" actId="478"/>
          <ac:cxnSpMkLst>
            <pc:docMk/>
            <pc:sldMk cId="3582193658" sldId="279"/>
            <ac:cxnSpMk id="33" creationId="{9C3D2F4A-A115-0A7F-54DF-614F34A4484A}"/>
          </ac:cxnSpMkLst>
        </pc:cxnChg>
        <pc:cxnChg chg="add mod">
          <ac:chgData name="Lucas Nickel" userId="0ffe028e-f7ab-497e-870f-d4716116ed5c" providerId="ADAL" clId="{70859310-9DA2-4D48-9C15-689CA0120839}" dt="2026-05-13T09:22:25.993" v="927" actId="14100"/>
          <ac:cxnSpMkLst>
            <pc:docMk/>
            <pc:sldMk cId="3582193658" sldId="279"/>
            <ac:cxnSpMk id="39" creationId="{5B9997AC-83DD-90B2-F3D2-C5D21E7051F2}"/>
          </ac:cxnSpMkLst>
        </pc:cxnChg>
        <pc:cxnChg chg="add del mod">
          <ac:chgData name="Lucas Nickel" userId="0ffe028e-f7ab-497e-870f-d4716116ed5c" providerId="ADAL" clId="{70859310-9DA2-4D48-9C15-689CA0120839}" dt="2026-05-13T09:22:29.836" v="929" actId="478"/>
          <ac:cxnSpMkLst>
            <pc:docMk/>
            <pc:sldMk cId="3582193658" sldId="279"/>
            <ac:cxnSpMk id="43" creationId="{8301E5C3-8163-5AA3-765C-3BFF67790C7E}"/>
          </ac:cxnSpMkLst>
        </pc:cxnChg>
        <pc:cxnChg chg="add mod">
          <ac:chgData name="Lucas Nickel" userId="0ffe028e-f7ab-497e-870f-d4716116ed5c" providerId="ADAL" clId="{70859310-9DA2-4D48-9C15-689CA0120839}" dt="2026-05-13T09:22:52.555" v="933" actId="1582"/>
          <ac:cxnSpMkLst>
            <pc:docMk/>
            <pc:sldMk cId="3582193658" sldId="279"/>
            <ac:cxnSpMk id="45" creationId="{242D855B-09C0-49BD-BC49-D046A0F3D9BA}"/>
          </ac:cxnSpMkLst>
        </pc:cxnChg>
        <pc:cxnChg chg="add mod">
          <ac:chgData name="Lucas Nickel" userId="0ffe028e-f7ab-497e-870f-d4716116ed5c" providerId="ADAL" clId="{70859310-9DA2-4D48-9C15-689CA0120839}" dt="2026-05-13T09:24:00.301" v="953" actId="14100"/>
          <ac:cxnSpMkLst>
            <pc:docMk/>
            <pc:sldMk cId="3582193658" sldId="279"/>
            <ac:cxnSpMk id="47" creationId="{AC028695-6B41-161C-820B-E0F17D808DD2}"/>
          </ac:cxnSpMkLst>
        </pc:cxnChg>
        <pc:cxnChg chg="add mod">
          <ac:chgData name="Lucas Nickel" userId="0ffe028e-f7ab-497e-870f-d4716116ed5c" providerId="ADAL" clId="{70859310-9DA2-4D48-9C15-689CA0120839}" dt="2026-05-13T09:23:55" v="950" actId="14100"/>
          <ac:cxnSpMkLst>
            <pc:docMk/>
            <pc:sldMk cId="3582193658" sldId="279"/>
            <ac:cxnSpMk id="50" creationId="{A5224016-37EB-812E-777E-363EA19562B0}"/>
          </ac:cxnSpMkLst>
        </pc:cxnChg>
      </pc:sldChg>
      <pc:sldChg chg="addSp delSp modSp mod">
        <pc:chgData name="Lucas Nickel" userId="0ffe028e-f7ab-497e-870f-d4716116ed5c" providerId="ADAL" clId="{70859310-9DA2-4D48-9C15-689CA0120839}" dt="2026-05-13T12:19:28.923" v="2195"/>
        <pc:sldMkLst>
          <pc:docMk/>
          <pc:sldMk cId="3179726422" sldId="280"/>
        </pc:sldMkLst>
        <pc:spChg chg="del mod">
          <ac:chgData name="Lucas Nickel" userId="0ffe028e-f7ab-497e-870f-d4716116ed5c" providerId="ADAL" clId="{70859310-9DA2-4D48-9C15-689CA0120839}" dt="2026-05-13T08:43:03.432" v="493" actId="478"/>
          <ac:spMkLst>
            <pc:docMk/>
            <pc:sldMk cId="3179726422" sldId="280"/>
            <ac:spMk id="3" creationId="{E1DB3991-A9F3-611B-DCB1-35E4808C7244}"/>
          </ac:spMkLst>
        </pc:spChg>
        <pc:spChg chg="add del mod">
          <ac:chgData name="Lucas Nickel" userId="0ffe028e-f7ab-497e-870f-d4716116ed5c" providerId="ADAL" clId="{70859310-9DA2-4D48-9C15-689CA0120839}" dt="2026-05-13T08:43:04.964" v="495" actId="478"/>
          <ac:spMkLst>
            <pc:docMk/>
            <pc:sldMk cId="3179726422" sldId="280"/>
            <ac:spMk id="4" creationId="{7B714C85-95EE-5193-7790-7EFB0A4E1663}"/>
          </ac:spMkLst>
        </pc:spChg>
        <pc:spChg chg="add mod">
          <ac:chgData name="Lucas Nickel" userId="0ffe028e-f7ab-497e-870f-d4716116ed5c" providerId="ADAL" clId="{70859310-9DA2-4D48-9C15-689CA0120839}" dt="2026-05-13T12:19:28.923" v="2195"/>
          <ac:spMkLst>
            <pc:docMk/>
            <pc:sldMk cId="3179726422" sldId="280"/>
            <ac:spMk id="5" creationId="{87D5909D-EC4A-995E-1052-984A3A119966}"/>
          </ac:spMkLst>
        </pc:spChg>
        <pc:picChg chg="add del mod modCrop">
          <ac:chgData name="Lucas Nickel" userId="0ffe028e-f7ab-497e-870f-d4716116ed5c" providerId="ADAL" clId="{70859310-9DA2-4D48-9C15-689CA0120839}" dt="2026-05-13T08:51:37.110" v="503" actId="478"/>
          <ac:picMkLst>
            <pc:docMk/>
            <pc:sldMk cId="3179726422" sldId="280"/>
            <ac:picMk id="7" creationId="{783AA51F-03C1-B152-C654-581C3231E696}"/>
          </ac:picMkLst>
        </pc:picChg>
        <pc:picChg chg="add mod">
          <ac:chgData name="Lucas Nickel" userId="0ffe028e-f7ab-497e-870f-d4716116ed5c" providerId="ADAL" clId="{70859310-9DA2-4D48-9C15-689CA0120839}" dt="2026-05-13T08:52:28.170" v="562" actId="1035"/>
          <ac:picMkLst>
            <pc:docMk/>
            <pc:sldMk cId="3179726422" sldId="280"/>
            <ac:picMk id="9" creationId="{615DD98B-31DC-B8C9-19DD-CCACF5182B92}"/>
          </ac:picMkLst>
        </pc:picChg>
        <pc:picChg chg="add mod">
          <ac:chgData name="Lucas Nickel" userId="0ffe028e-f7ab-497e-870f-d4716116ed5c" providerId="ADAL" clId="{70859310-9DA2-4D48-9C15-689CA0120839}" dt="2026-05-13T08:52:28.170" v="562" actId="1035"/>
          <ac:picMkLst>
            <pc:docMk/>
            <pc:sldMk cId="3179726422" sldId="280"/>
            <ac:picMk id="11" creationId="{CADD8426-DDBD-C51E-CA1A-CF689B5D40E2}"/>
          </ac:picMkLst>
        </pc:picChg>
      </pc:sldChg>
      <pc:sldChg chg="addSp delSp modSp mod">
        <pc:chgData name="Lucas Nickel" userId="0ffe028e-f7ab-497e-870f-d4716116ed5c" providerId="ADAL" clId="{70859310-9DA2-4D48-9C15-689CA0120839}" dt="2026-05-13T12:02:49.998" v="2080" actId="14100"/>
        <pc:sldMkLst>
          <pc:docMk/>
          <pc:sldMk cId="1053129595" sldId="281"/>
        </pc:sldMkLst>
        <pc:spChg chg="add mod ord">
          <ac:chgData name="Lucas Nickel" userId="0ffe028e-f7ab-497e-870f-d4716116ed5c" providerId="ADAL" clId="{70859310-9DA2-4D48-9C15-689CA0120839}" dt="2026-05-13T12:02:31.737" v="2071" actId="1035"/>
          <ac:spMkLst>
            <pc:docMk/>
            <pc:sldMk cId="1053129595" sldId="281"/>
            <ac:spMk id="2" creationId="{86D15F25-CF6A-CAE7-B9B2-7AD989192509}"/>
          </ac:spMkLst>
        </pc:spChg>
        <pc:spChg chg="add mod ord">
          <ac:chgData name="Lucas Nickel" userId="0ffe028e-f7ab-497e-870f-d4716116ed5c" providerId="ADAL" clId="{70859310-9DA2-4D48-9C15-689CA0120839}" dt="2026-05-13T12:02:31.737" v="2071" actId="1035"/>
          <ac:spMkLst>
            <pc:docMk/>
            <pc:sldMk cId="1053129595" sldId="281"/>
            <ac:spMk id="3" creationId="{3C7672D6-8D1A-0FDA-103A-4E19BC9598BB}"/>
          </ac:spMkLst>
        </pc:spChg>
        <pc:spChg chg="add del mod ord">
          <ac:chgData name="Lucas Nickel" userId="0ffe028e-f7ab-497e-870f-d4716116ed5c" providerId="ADAL" clId="{70859310-9DA2-4D48-9C15-689CA0120839}" dt="2026-05-13T12:01:22.722" v="2034" actId="478"/>
          <ac:spMkLst>
            <pc:docMk/>
            <pc:sldMk cId="1053129595" sldId="281"/>
            <ac:spMk id="4" creationId="{E8AD72A9-A386-6473-8F7B-06DC09B17EEE}"/>
          </ac:spMkLst>
        </pc:spChg>
        <pc:spChg chg="add del mod ord">
          <ac:chgData name="Lucas Nickel" userId="0ffe028e-f7ab-497e-870f-d4716116ed5c" providerId="ADAL" clId="{70859310-9DA2-4D48-9C15-689CA0120839}" dt="2026-05-13T12:00:19.223" v="1990" actId="478"/>
          <ac:spMkLst>
            <pc:docMk/>
            <pc:sldMk cId="1053129595" sldId="281"/>
            <ac:spMk id="5" creationId="{D03E2862-553B-38B1-369F-D3D697358C15}"/>
          </ac:spMkLst>
        </pc:spChg>
        <pc:spChg chg="add mod ord">
          <ac:chgData name="Lucas Nickel" userId="0ffe028e-f7ab-497e-870f-d4716116ed5c" providerId="ADAL" clId="{70859310-9DA2-4D48-9C15-689CA0120839}" dt="2026-05-13T12:02:31.737" v="2071" actId="1035"/>
          <ac:spMkLst>
            <pc:docMk/>
            <pc:sldMk cId="1053129595" sldId="281"/>
            <ac:spMk id="7" creationId="{BB6E3132-96BE-B7D1-0B5E-65ADBB05CC0D}"/>
          </ac:spMkLst>
        </pc:spChg>
        <pc:spChg chg="add mod">
          <ac:chgData name="Lucas Nickel" userId="0ffe028e-f7ab-497e-870f-d4716116ed5c" providerId="ADAL" clId="{70859310-9DA2-4D48-9C15-689CA0120839}" dt="2026-05-13T12:02:31.737" v="2071" actId="1035"/>
          <ac:spMkLst>
            <pc:docMk/>
            <pc:sldMk cId="1053129595" sldId="281"/>
            <ac:spMk id="12" creationId="{2F84622C-FAC6-5DC0-9EE4-59B3ECC17813}"/>
          </ac:spMkLst>
        </pc:spChg>
        <pc:spChg chg="add mod">
          <ac:chgData name="Lucas Nickel" userId="0ffe028e-f7ab-497e-870f-d4716116ed5c" providerId="ADAL" clId="{70859310-9DA2-4D48-9C15-689CA0120839}" dt="2026-05-13T12:02:49.998" v="2080" actId="14100"/>
          <ac:spMkLst>
            <pc:docMk/>
            <pc:sldMk cId="1053129595" sldId="281"/>
            <ac:spMk id="15" creationId="{DA18EE40-7E8B-8239-062F-985B43065D52}"/>
          </ac:spMkLst>
        </pc:spChg>
        <pc:spChg chg="mod">
          <ac:chgData name="Lucas Nickel" userId="0ffe028e-f7ab-497e-870f-d4716116ed5c" providerId="ADAL" clId="{70859310-9DA2-4D48-9C15-689CA0120839}" dt="2026-05-13T12:02:31.737" v="2071" actId="1035"/>
          <ac:spMkLst>
            <pc:docMk/>
            <pc:sldMk cId="1053129595" sldId="281"/>
            <ac:spMk id="20" creationId="{A1886115-542A-605B-7214-782753401FD7}"/>
          </ac:spMkLst>
        </pc:spChg>
        <pc:spChg chg="mod">
          <ac:chgData name="Lucas Nickel" userId="0ffe028e-f7ab-497e-870f-d4716116ed5c" providerId="ADAL" clId="{70859310-9DA2-4D48-9C15-689CA0120839}" dt="2026-05-13T12:02:31.737" v="2071" actId="1035"/>
          <ac:spMkLst>
            <pc:docMk/>
            <pc:sldMk cId="1053129595" sldId="281"/>
            <ac:spMk id="21" creationId="{633F0C49-6011-AF2E-0715-22DD52DEFE46}"/>
          </ac:spMkLst>
        </pc:spChg>
        <pc:spChg chg="del mod">
          <ac:chgData name="Lucas Nickel" userId="0ffe028e-f7ab-497e-870f-d4716116ed5c" providerId="ADAL" clId="{70859310-9DA2-4D48-9C15-689CA0120839}" dt="2026-05-13T12:00:19.223" v="1990" actId="478"/>
          <ac:spMkLst>
            <pc:docMk/>
            <pc:sldMk cId="1053129595" sldId="281"/>
            <ac:spMk id="22" creationId="{730E167C-17A6-249C-2CF8-52D24055C076}"/>
          </ac:spMkLst>
        </pc:spChg>
        <pc:spChg chg="del mod">
          <ac:chgData name="Lucas Nickel" userId="0ffe028e-f7ab-497e-870f-d4716116ed5c" providerId="ADAL" clId="{70859310-9DA2-4D48-9C15-689CA0120839}" dt="2026-05-13T12:00:19.224" v="1992"/>
          <ac:spMkLst>
            <pc:docMk/>
            <pc:sldMk cId="1053129595" sldId="281"/>
            <ac:spMk id="23" creationId="{216F41DD-4CB6-84A3-F098-888EA7F023A5}"/>
          </ac:spMkLst>
        </pc:spChg>
        <pc:spChg chg="mod">
          <ac:chgData name="Lucas Nickel" userId="0ffe028e-f7ab-497e-870f-d4716116ed5c" providerId="ADAL" clId="{70859310-9DA2-4D48-9C15-689CA0120839}" dt="2026-05-13T12:02:31.737" v="2071" actId="1035"/>
          <ac:spMkLst>
            <pc:docMk/>
            <pc:sldMk cId="1053129595" sldId="281"/>
            <ac:spMk id="24" creationId="{E0466EDE-25F8-85D0-0C63-46D724C50E9D}"/>
          </ac:spMkLst>
        </pc:spChg>
        <pc:spChg chg="mod">
          <ac:chgData name="Lucas Nickel" userId="0ffe028e-f7ab-497e-870f-d4716116ed5c" providerId="ADAL" clId="{70859310-9DA2-4D48-9C15-689CA0120839}" dt="2026-05-13T12:02:31.737" v="2071" actId="1035"/>
          <ac:spMkLst>
            <pc:docMk/>
            <pc:sldMk cId="1053129595" sldId="281"/>
            <ac:spMk id="100" creationId="{2B75ECAF-B1C9-97FF-5D03-7EB0968A326B}"/>
          </ac:spMkLst>
        </pc:spChg>
        <pc:picChg chg="mod">
          <ac:chgData name="Lucas Nickel" userId="0ffe028e-f7ab-497e-870f-d4716116ed5c" providerId="ADAL" clId="{70859310-9DA2-4D48-9C15-689CA0120839}" dt="2026-05-13T07:25:47.094" v="17" actId="207"/>
          <ac:picMkLst>
            <pc:docMk/>
            <pc:sldMk cId="1053129595" sldId="281"/>
            <ac:picMk id="6" creationId="{6D12EB2E-5D7A-D4BF-5EAA-FF483FD47E84}"/>
          </ac:picMkLst>
        </pc:picChg>
        <pc:picChg chg="mod">
          <ac:chgData name="Lucas Nickel" userId="0ffe028e-f7ab-497e-870f-d4716116ed5c" providerId="ADAL" clId="{70859310-9DA2-4D48-9C15-689CA0120839}" dt="2026-05-13T12:02:31.737" v="2071" actId="1035"/>
          <ac:picMkLst>
            <pc:docMk/>
            <pc:sldMk cId="1053129595" sldId="281"/>
            <ac:picMk id="8" creationId="{52073D95-1610-7ED8-CF36-482AFE48B21D}"/>
          </ac:picMkLst>
        </pc:picChg>
        <pc:picChg chg="del mod">
          <ac:chgData name="Lucas Nickel" userId="0ffe028e-f7ab-497e-870f-d4716116ed5c" providerId="ADAL" clId="{70859310-9DA2-4D48-9C15-689CA0120839}" dt="2026-05-13T12:00:19.223" v="1990" actId="478"/>
          <ac:picMkLst>
            <pc:docMk/>
            <pc:sldMk cId="1053129595" sldId="281"/>
            <ac:picMk id="10" creationId="{3E98D1E7-98B6-35F9-1B96-D1231DAA992B}"/>
          </ac:picMkLst>
        </pc:picChg>
        <pc:picChg chg="add mod ord">
          <ac:chgData name="Lucas Nickel" userId="0ffe028e-f7ab-497e-870f-d4716116ed5c" providerId="ADAL" clId="{70859310-9DA2-4D48-9C15-689CA0120839}" dt="2026-05-13T12:01:31.661" v="2035" actId="1076"/>
          <ac:picMkLst>
            <pc:docMk/>
            <pc:sldMk cId="1053129595" sldId="281"/>
            <ac:picMk id="11" creationId="{D1DE8D8B-239C-E9EA-C9A9-589DE81FC663}"/>
          </ac:picMkLst>
        </pc:picChg>
        <pc:picChg chg="del mod">
          <ac:chgData name="Lucas Nickel" userId="0ffe028e-f7ab-497e-870f-d4716116ed5c" providerId="ADAL" clId="{70859310-9DA2-4D48-9C15-689CA0120839}" dt="2026-05-13T12:01:22.722" v="2034" actId="478"/>
          <ac:picMkLst>
            <pc:docMk/>
            <pc:sldMk cId="1053129595" sldId="281"/>
            <ac:picMk id="14" creationId="{37DF13F8-6D51-54AA-8299-949457ADB4C5}"/>
          </ac:picMkLst>
        </pc:picChg>
        <pc:picChg chg="mod">
          <ac:chgData name="Lucas Nickel" userId="0ffe028e-f7ab-497e-870f-d4716116ed5c" providerId="ADAL" clId="{70859310-9DA2-4D48-9C15-689CA0120839}" dt="2026-05-13T12:01:17.368" v="2033" actId="1037"/>
          <ac:picMkLst>
            <pc:docMk/>
            <pc:sldMk cId="1053129595" sldId="281"/>
            <ac:picMk id="16" creationId="{32FA25A0-DD7E-4922-3FB8-A3B8289194CD}"/>
          </ac:picMkLst>
        </pc:picChg>
      </pc:sldChg>
      <pc:sldChg chg="addSp delSp modSp mod modClrScheme chgLayout">
        <pc:chgData name="Lucas Nickel" userId="0ffe028e-f7ab-497e-870f-d4716116ed5c" providerId="ADAL" clId="{70859310-9DA2-4D48-9C15-689CA0120839}" dt="2026-05-13T16:56:16.420" v="2431" actId="1076"/>
        <pc:sldMkLst>
          <pc:docMk/>
          <pc:sldMk cId="731711695" sldId="282"/>
        </pc:sldMkLst>
        <pc:spChg chg="del">
          <ac:chgData name="Lucas Nickel" userId="0ffe028e-f7ab-497e-870f-d4716116ed5c" providerId="ADAL" clId="{70859310-9DA2-4D48-9C15-689CA0120839}" dt="2026-05-13T10:07:59.601" v="1174" actId="478"/>
          <ac:spMkLst>
            <pc:docMk/>
            <pc:sldMk cId="731711695" sldId="282"/>
            <ac:spMk id="4" creationId="{6029CE27-B9D5-5483-E054-66270DD63B9F}"/>
          </ac:spMkLst>
        </pc:spChg>
        <pc:spChg chg="add del mod">
          <ac:chgData name="Lucas Nickel" userId="0ffe028e-f7ab-497e-870f-d4716116ed5c" providerId="ADAL" clId="{70859310-9DA2-4D48-9C15-689CA0120839}" dt="2026-05-13T16:54:06.182" v="2410" actId="478"/>
          <ac:spMkLst>
            <pc:docMk/>
            <pc:sldMk cId="731711695" sldId="282"/>
            <ac:spMk id="7" creationId="{6C8E688A-82C6-A36B-974B-72DB799FADBC}"/>
          </ac:spMkLst>
        </pc:spChg>
        <pc:spChg chg="add del mod">
          <ac:chgData name="Lucas Nickel" userId="0ffe028e-f7ab-497e-870f-d4716116ed5c" providerId="ADAL" clId="{70859310-9DA2-4D48-9C15-689CA0120839}" dt="2026-05-13T10:14:16.751" v="1202" actId="478"/>
          <ac:spMkLst>
            <pc:docMk/>
            <pc:sldMk cId="731711695" sldId="282"/>
            <ac:spMk id="14" creationId="{EA942536-A2BC-8238-44E4-09DABD1729B5}"/>
          </ac:spMkLst>
        </pc:spChg>
        <pc:spChg chg="add mod">
          <ac:chgData name="Lucas Nickel" userId="0ffe028e-f7ab-497e-870f-d4716116ed5c" providerId="ADAL" clId="{70859310-9DA2-4D48-9C15-689CA0120839}" dt="2026-05-13T16:56:11.920" v="2430" actId="14100"/>
          <ac:spMkLst>
            <pc:docMk/>
            <pc:sldMk cId="731711695" sldId="282"/>
            <ac:spMk id="15" creationId="{0108B903-030A-4737-BE29-7118880DB64B}"/>
          </ac:spMkLst>
        </pc:spChg>
        <pc:spChg chg="add mod">
          <ac:chgData name="Lucas Nickel" userId="0ffe028e-f7ab-497e-870f-d4716116ed5c" providerId="ADAL" clId="{70859310-9DA2-4D48-9C15-689CA0120839}" dt="2026-05-13T16:55:11.327" v="2424" actId="207"/>
          <ac:spMkLst>
            <pc:docMk/>
            <pc:sldMk cId="731711695" sldId="282"/>
            <ac:spMk id="16" creationId="{45CC7F22-0D14-2B0E-1A46-F36285B8989A}"/>
          </ac:spMkLst>
        </pc:spChg>
        <pc:spChg chg="mod">
          <ac:chgData name="Lucas Nickel" userId="0ffe028e-f7ab-497e-870f-d4716116ed5c" providerId="ADAL" clId="{70859310-9DA2-4D48-9C15-689CA0120839}" dt="2026-05-13T11:15:45.595" v="1830" actId="20577"/>
          <ac:spMkLst>
            <pc:docMk/>
            <pc:sldMk cId="731711695" sldId="282"/>
            <ac:spMk id="100" creationId="{4EDAB11B-BF68-8EBE-A0C2-CC95C187EE81}"/>
          </ac:spMkLst>
        </pc:spChg>
        <pc:spChg chg="mod ord">
          <ac:chgData name="Lucas Nickel" userId="0ffe028e-f7ab-497e-870f-d4716116ed5c" providerId="ADAL" clId="{70859310-9DA2-4D48-9C15-689CA0120839}" dt="2026-05-13T10:22:21.398" v="1602" actId="1036"/>
          <ac:spMkLst>
            <pc:docMk/>
            <pc:sldMk cId="731711695" sldId="282"/>
            <ac:spMk id="101" creationId="{693062AA-E5DF-F734-1F66-E9686CC6EC99}"/>
          </ac:spMkLst>
        </pc:spChg>
        <pc:grpChg chg="add mod">
          <ac:chgData name="Lucas Nickel" userId="0ffe028e-f7ab-497e-870f-d4716116ed5c" providerId="ADAL" clId="{70859310-9DA2-4D48-9C15-689CA0120839}" dt="2026-05-13T16:56:16.420" v="2431" actId="1076"/>
          <ac:grpSpMkLst>
            <pc:docMk/>
            <pc:sldMk cId="731711695" sldId="282"/>
            <ac:grpSpMk id="17" creationId="{AEED085C-9277-0A28-FFF6-7D5831C04776}"/>
          </ac:grpSpMkLst>
        </pc:grpChg>
        <pc:picChg chg="del">
          <ac:chgData name="Lucas Nickel" userId="0ffe028e-f7ab-497e-870f-d4716116ed5c" providerId="ADAL" clId="{70859310-9DA2-4D48-9C15-689CA0120839}" dt="2026-05-13T10:07:58.431" v="1173" actId="478"/>
          <ac:picMkLst>
            <pc:docMk/>
            <pc:sldMk cId="731711695" sldId="282"/>
            <ac:picMk id="2" creationId="{649D7E32-D16D-75F0-9D99-9FB4B5B2E6EF}"/>
          </ac:picMkLst>
        </pc:picChg>
        <pc:picChg chg="add del">
          <ac:chgData name="Lucas Nickel" userId="0ffe028e-f7ab-497e-870f-d4716116ed5c" providerId="ADAL" clId="{70859310-9DA2-4D48-9C15-689CA0120839}" dt="2026-05-13T16:50:17.093" v="2372" actId="478"/>
          <ac:picMkLst>
            <pc:docMk/>
            <pc:sldMk cId="731711695" sldId="282"/>
            <ac:picMk id="3" creationId="{73E4FFCA-04A3-7736-C3A8-7242098974B9}"/>
          </ac:picMkLst>
        </pc:picChg>
        <pc:picChg chg="add del mod ord">
          <ac:chgData name="Lucas Nickel" userId="0ffe028e-f7ab-497e-870f-d4716116ed5c" providerId="ADAL" clId="{70859310-9DA2-4D48-9C15-689CA0120839}" dt="2026-05-13T16:55:55.368" v="2425" actId="478"/>
          <ac:picMkLst>
            <pc:docMk/>
            <pc:sldMk cId="731711695" sldId="282"/>
            <ac:picMk id="5" creationId="{E8033187-339D-F6E0-7A96-E82BD426FDA4}"/>
          </ac:picMkLst>
        </pc:picChg>
        <pc:picChg chg="add del mod">
          <ac:chgData name="Lucas Nickel" userId="0ffe028e-f7ab-497e-870f-d4716116ed5c" providerId="ADAL" clId="{70859310-9DA2-4D48-9C15-689CA0120839}" dt="2026-05-13T10:08:45.901" v="1177" actId="478"/>
          <ac:picMkLst>
            <pc:docMk/>
            <pc:sldMk cId="731711695" sldId="282"/>
            <ac:picMk id="5" creationId="{F32554FF-4FA8-4616-7D2D-9E4AEF222CBC}"/>
          </ac:picMkLst>
        </pc:picChg>
        <pc:picChg chg="add del mod">
          <ac:chgData name="Lucas Nickel" userId="0ffe028e-f7ab-497e-870f-d4716116ed5c" providerId="ADAL" clId="{70859310-9DA2-4D48-9C15-689CA0120839}" dt="2026-05-13T10:13:08.643" v="1192" actId="478"/>
          <ac:picMkLst>
            <pc:docMk/>
            <pc:sldMk cId="731711695" sldId="282"/>
            <ac:picMk id="7" creationId="{D86A57DD-C244-253E-9A7B-780DC3E549A5}"/>
          </ac:picMkLst>
        </pc:picChg>
        <pc:picChg chg="add mod ord">
          <ac:chgData name="Lucas Nickel" userId="0ffe028e-f7ab-497e-870f-d4716116ed5c" providerId="ADAL" clId="{70859310-9DA2-4D48-9C15-689CA0120839}" dt="2026-05-13T16:55:59.709" v="2428" actId="167"/>
          <ac:picMkLst>
            <pc:docMk/>
            <pc:sldMk cId="731711695" sldId="282"/>
            <ac:picMk id="9" creationId="{6F5E1CB6-48CA-C5CB-9068-98BD1BE6283A}"/>
          </ac:picMkLst>
        </pc:picChg>
        <pc:picChg chg="add del mod">
          <ac:chgData name="Lucas Nickel" userId="0ffe028e-f7ab-497e-870f-d4716116ed5c" providerId="ADAL" clId="{70859310-9DA2-4D48-9C15-689CA0120839}" dt="2026-05-13T10:11:41.451" v="1190" actId="22"/>
          <ac:picMkLst>
            <pc:docMk/>
            <pc:sldMk cId="731711695" sldId="282"/>
            <ac:picMk id="9" creationId="{DA390871-11B1-40F4-F0CB-BA34560FF6C2}"/>
          </ac:picMkLst>
        </pc:picChg>
        <pc:picChg chg="add del mod">
          <ac:chgData name="Lucas Nickel" userId="0ffe028e-f7ab-497e-870f-d4716116ed5c" providerId="ADAL" clId="{70859310-9DA2-4D48-9C15-689CA0120839}" dt="2026-05-13T10:13:25.951" v="1195" actId="478"/>
          <ac:picMkLst>
            <pc:docMk/>
            <pc:sldMk cId="731711695" sldId="282"/>
            <ac:picMk id="11" creationId="{3E9165DA-BC88-7A2A-CCDC-C800723DDB7B}"/>
          </ac:picMkLst>
        </pc:picChg>
        <pc:picChg chg="add del mod">
          <ac:chgData name="Lucas Nickel" userId="0ffe028e-f7ab-497e-870f-d4716116ed5c" providerId="ADAL" clId="{70859310-9DA2-4D48-9C15-689CA0120839}" dt="2026-05-13T16:46:01.134" v="2370" actId="478"/>
          <ac:picMkLst>
            <pc:docMk/>
            <pc:sldMk cId="731711695" sldId="282"/>
            <ac:picMk id="13" creationId="{A6EAA9E5-782C-F2EB-938E-22649BAF8BD2}"/>
          </ac:picMkLst>
        </pc:picChg>
      </pc:sldChg>
      <pc:sldChg chg="addSp modSp mod">
        <pc:chgData name="Lucas Nickel" userId="0ffe028e-f7ab-497e-870f-d4716116ed5c" providerId="ADAL" clId="{70859310-9DA2-4D48-9C15-689CA0120839}" dt="2026-05-13T14:42:26.959" v="2262" actId="20577"/>
        <pc:sldMkLst>
          <pc:docMk/>
          <pc:sldMk cId="803926197" sldId="284"/>
        </pc:sldMkLst>
        <pc:spChg chg="mod">
          <ac:chgData name="Lucas Nickel" userId="0ffe028e-f7ab-497e-870f-d4716116ed5c" providerId="ADAL" clId="{70859310-9DA2-4D48-9C15-689CA0120839}" dt="2026-05-13T14:42:26.959" v="2262" actId="20577"/>
          <ac:spMkLst>
            <pc:docMk/>
            <pc:sldMk cId="803926197" sldId="284"/>
            <ac:spMk id="100" creationId="{F27DE939-9B37-9E9F-BCCA-6CEEC2A390B7}"/>
          </ac:spMkLst>
        </pc:spChg>
        <pc:spChg chg="mod">
          <ac:chgData name="Lucas Nickel" userId="0ffe028e-f7ab-497e-870f-d4716116ed5c" providerId="ADAL" clId="{70859310-9DA2-4D48-9C15-689CA0120839}" dt="2026-05-13T11:02:08.552" v="1700" actId="20577"/>
          <ac:spMkLst>
            <pc:docMk/>
            <pc:sldMk cId="803926197" sldId="284"/>
            <ac:spMk id="101" creationId="{D8159D51-AC38-E98B-EC64-BCD3C81A9277}"/>
          </ac:spMkLst>
        </pc:spChg>
        <pc:picChg chg="add mod">
          <ac:chgData name="Lucas Nickel" userId="0ffe028e-f7ab-497e-870f-d4716116ed5c" providerId="ADAL" clId="{70859310-9DA2-4D48-9C15-689CA0120839}" dt="2026-05-13T11:02:40.651" v="1706" actId="1076"/>
          <ac:picMkLst>
            <pc:docMk/>
            <pc:sldMk cId="803926197" sldId="284"/>
            <ac:picMk id="2" creationId="{F7AFB0B4-4C36-FBFA-656E-E54746B5A7AC}"/>
          </ac:picMkLst>
        </pc:picChg>
      </pc:sldChg>
      <pc:sldChg chg="addSp delSp modSp mod">
        <pc:chgData name="Lucas Nickel" userId="0ffe028e-f7ab-497e-870f-d4716116ed5c" providerId="ADAL" clId="{70859310-9DA2-4D48-9C15-689CA0120839}" dt="2026-05-13T12:26:47.913" v="2252" actId="1036"/>
        <pc:sldMkLst>
          <pc:docMk/>
          <pc:sldMk cId="3382539535" sldId="291"/>
        </pc:sldMkLst>
        <pc:spChg chg="add mod ord">
          <ac:chgData name="Lucas Nickel" userId="0ffe028e-f7ab-497e-870f-d4716116ed5c" providerId="ADAL" clId="{70859310-9DA2-4D48-9C15-689CA0120839}" dt="2026-05-13T10:24:51.218" v="1609" actId="14100"/>
          <ac:spMkLst>
            <pc:docMk/>
            <pc:sldMk cId="3382539535" sldId="291"/>
            <ac:spMk id="2" creationId="{ED56F9A5-ADB1-D2E2-2926-BCEA6B85ED7C}"/>
          </ac:spMkLst>
        </pc:spChg>
        <pc:spChg chg="add del mod">
          <ac:chgData name="Lucas Nickel" userId="0ffe028e-f7ab-497e-870f-d4716116ed5c" providerId="ADAL" clId="{70859310-9DA2-4D48-9C15-689CA0120839}" dt="2026-05-13T12:26:47.913" v="2252" actId="1036"/>
          <ac:spMkLst>
            <pc:docMk/>
            <pc:sldMk cId="3382539535" sldId="291"/>
            <ac:spMk id="3" creationId="{F9A54DA6-EDF2-9E44-9F9A-8F2209EAC03F}"/>
          </ac:spMkLst>
        </pc:spChg>
        <pc:spChg chg="del">
          <ac:chgData name="Lucas Nickel" userId="0ffe028e-f7ab-497e-870f-d4716116ed5c" providerId="ADAL" clId="{70859310-9DA2-4D48-9C15-689CA0120839}" dt="2026-05-13T07:36:31.714" v="107" actId="478"/>
          <ac:spMkLst>
            <pc:docMk/>
            <pc:sldMk cId="3382539535" sldId="291"/>
            <ac:spMk id="5" creationId="{980E43F5-9979-E86C-599F-9EBFF52D3418}"/>
          </ac:spMkLst>
        </pc:spChg>
        <pc:spChg chg="mod">
          <ac:chgData name="Lucas Nickel" userId="0ffe028e-f7ab-497e-870f-d4716116ed5c" providerId="ADAL" clId="{70859310-9DA2-4D48-9C15-689CA0120839}" dt="2026-05-13T12:25:42.634" v="2222" actId="1076"/>
          <ac:spMkLst>
            <pc:docMk/>
            <pc:sldMk cId="3382539535" sldId="291"/>
            <ac:spMk id="100" creationId="{9884B386-161C-C19E-03F2-8E9ACD4B562D}"/>
          </ac:spMkLst>
        </pc:spChg>
        <pc:spChg chg="del mod">
          <ac:chgData name="Lucas Nickel" userId="0ffe028e-f7ab-497e-870f-d4716116ed5c" providerId="ADAL" clId="{70859310-9DA2-4D48-9C15-689CA0120839}" dt="2026-05-13T12:25:27.755" v="2216" actId="478"/>
          <ac:spMkLst>
            <pc:docMk/>
            <pc:sldMk cId="3382539535" sldId="291"/>
            <ac:spMk id="101" creationId="{60E9859D-B44F-8282-4DD6-7968627721C5}"/>
          </ac:spMkLst>
        </pc:spChg>
        <pc:picChg chg="mod">
          <ac:chgData name="Lucas Nickel" userId="0ffe028e-f7ab-497e-870f-d4716116ed5c" providerId="ADAL" clId="{70859310-9DA2-4D48-9C15-689CA0120839}" dt="2026-05-13T07:36:57.540" v="116" actId="1076"/>
          <ac:picMkLst>
            <pc:docMk/>
            <pc:sldMk cId="3382539535" sldId="291"/>
            <ac:picMk id="4" creationId="{D75E72A2-FAE4-EC1F-540F-88C41594E114}"/>
          </ac:picMkLst>
        </pc:picChg>
        <pc:picChg chg="add del mod">
          <ac:chgData name="Lucas Nickel" userId="0ffe028e-f7ab-497e-870f-d4716116ed5c" providerId="ADAL" clId="{70859310-9DA2-4D48-9C15-689CA0120839}" dt="2026-05-13T12:26:25.073" v="2239" actId="478"/>
          <ac:picMkLst>
            <pc:docMk/>
            <pc:sldMk cId="3382539535" sldId="291"/>
            <ac:picMk id="6" creationId="{5A9C32B4-6193-29BC-D62A-5C7D225A7EB6}"/>
          </ac:picMkLst>
        </pc:picChg>
      </pc:sldChg>
      <pc:sldChg chg="addSp delSp modSp mod ord">
        <pc:chgData name="Lucas Nickel" userId="0ffe028e-f7ab-497e-870f-d4716116ed5c" providerId="ADAL" clId="{70859310-9DA2-4D48-9C15-689CA0120839}" dt="2026-05-13T12:19:19.592" v="2194"/>
        <pc:sldMkLst>
          <pc:docMk/>
          <pc:sldMk cId="1583744265" sldId="292"/>
        </pc:sldMkLst>
        <pc:spChg chg="mod">
          <ac:chgData name="Lucas Nickel" userId="0ffe028e-f7ab-497e-870f-d4716116ed5c" providerId="ADAL" clId="{70859310-9DA2-4D48-9C15-689CA0120839}" dt="2026-05-13T12:19:19.592" v="2194"/>
          <ac:spMkLst>
            <pc:docMk/>
            <pc:sldMk cId="1583744265" sldId="292"/>
            <ac:spMk id="2" creationId="{CAD8BF24-AD57-B628-E364-32C4675DB744}"/>
          </ac:spMkLst>
        </pc:spChg>
        <pc:spChg chg="add del">
          <ac:chgData name="Lucas Nickel" userId="0ffe028e-f7ab-497e-870f-d4716116ed5c" providerId="ADAL" clId="{70859310-9DA2-4D48-9C15-689CA0120839}" dt="2026-05-13T08:12:17.097" v="380" actId="22"/>
          <ac:spMkLst>
            <pc:docMk/>
            <pc:sldMk cId="1583744265" sldId="292"/>
            <ac:spMk id="14" creationId="{EDFA80C4-0E4A-C211-35B6-7FEF49668FC2}"/>
          </ac:spMkLst>
        </pc:spChg>
        <pc:picChg chg="add del mod">
          <ac:chgData name="Lucas Nickel" userId="0ffe028e-f7ab-497e-870f-d4716116ed5c" providerId="ADAL" clId="{70859310-9DA2-4D48-9C15-689CA0120839}" dt="2026-05-13T08:05:19.460" v="331" actId="478"/>
          <ac:picMkLst>
            <pc:docMk/>
            <pc:sldMk cId="1583744265" sldId="292"/>
            <ac:picMk id="4" creationId="{BB1C9417-CA6F-30DA-4733-F1324BC9CA00}"/>
          </ac:picMkLst>
        </pc:picChg>
        <pc:picChg chg="add del mod">
          <ac:chgData name="Lucas Nickel" userId="0ffe028e-f7ab-497e-870f-d4716116ed5c" providerId="ADAL" clId="{70859310-9DA2-4D48-9C15-689CA0120839}" dt="2026-05-13T08:06:57.205" v="336" actId="478"/>
          <ac:picMkLst>
            <pc:docMk/>
            <pc:sldMk cId="1583744265" sldId="292"/>
            <ac:picMk id="6" creationId="{1FC1BF9F-CAAD-6394-F772-F28CAE4F152C}"/>
          </ac:picMkLst>
        </pc:picChg>
        <pc:picChg chg="add del mod modCrop">
          <ac:chgData name="Lucas Nickel" userId="0ffe028e-f7ab-497e-870f-d4716116ed5c" providerId="ADAL" clId="{70859310-9DA2-4D48-9C15-689CA0120839}" dt="2026-05-13T08:08:54.077" v="351" actId="478"/>
          <ac:picMkLst>
            <pc:docMk/>
            <pc:sldMk cId="1583744265" sldId="292"/>
            <ac:picMk id="8" creationId="{A11C8B9D-872D-69D9-2F2E-FD57BD7FF3EB}"/>
          </ac:picMkLst>
        </pc:picChg>
        <pc:picChg chg="add del mod ord modCrop">
          <ac:chgData name="Lucas Nickel" userId="0ffe028e-f7ab-497e-870f-d4716116ed5c" providerId="ADAL" clId="{70859310-9DA2-4D48-9C15-689CA0120839}" dt="2026-05-13T08:13:32.496" v="388" actId="478"/>
          <ac:picMkLst>
            <pc:docMk/>
            <pc:sldMk cId="1583744265" sldId="292"/>
            <ac:picMk id="10" creationId="{F92F4244-FAE1-E0AD-5411-69E1312C3CE7}"/>
          </ac:picMkLst>
        </pc:picChg>
        <pc:picChg chg="add del mod modCrop">
          <ac:chgData name="Lucas Nickel" userId="0ffe028e-f7ab-497e-870f-d4716116ed5c" providerId="ADAL" clId="{70859310-9DA2-4D48-9C15-689CA0120839}" dt="2026-05-13T08:13:39.585" v="392" actId="478"/>
          <ac:picMkLst>
            <pc:docMk/>
            <pc:sldMk cId="1583744265" sldId="292"/>
            <ac:picMk id="12" creationId="{F8F15E92-6227-9A91-9CA5-DC4941BF70A3}"/>
          </ac:picMkLst>
        </pc:picChg>
        <pc:picChg chg="add mod modCrop">
          <ac:chgData name="Lucas Nickel" userId="0ffe028e-f7ab-497e-870f-d4716116ed5c" providerId="ADAL" clId="{70859310-9DA2-4D48-9C15-689CA0120839}" dt="2026-05-13T11:16:54.985" v="1925" actId="1076"/>
          <ac:picMkLst>
            <pc:docMk/>
            <pc:sldMk cId="1583744265" sldId="292"/>
            <ac:picMk id="16" creationId="{7864F407-B574-FF56-AAF5-883059E74041}"/>
          </ac:picMkLst>
        </pc:picChg>
        <pc:picChg chg="add del mod modCrop">
          <ac:chgData name="Lucas Nickel" userId="0ffe028e-f7ab-497e-870f-d4716116ed5c" providerId="ADAL" clId="{70859310-9DA2-4D48-9C15-689CA0120839}" dt="2026-05-13T11:16:50.193" v="1924" actId="478"/>
          <ac:picMkLst>
            <pc:docMk/>
            <pc:sldMk cId="1583744265" sldId="292"/>
            <ac:picMk id="18" creationId="{E6584905-95C2-AF26-9977-30FA8DB086C3}"/>
          </ac:picMkLst>
        </pc:picChg>
      </pc:sldChg>
      <pc:sldChg chg="del">
        <pc:chgData name="Lucas Nickel" userId="0ffe028e-f7ab-497e-870f-d4716116ed5c" providerId="ADAL" clId="{70859310-9DA2-4D48-9C15-689CA0120839}" dt="2026-05-13T09:58:16.880" v="1148" actId="47"/>
        <pc:sldMkLst>
          <pc:docMk/>
          <pc:sldMk cId="1088086404" sldId="293"/>
        </pc:sldMkLst>
      </pc:sldChg>
      <pc:sldChg chg="addSp delSp modSp mod ord">
        <pc:chgData name="Lucas Nickel" userId="0ffe028e-f7ab-497e-870f-d4716116ed5c" providerId="ADAL" clId="{70859310-9DA2-4D48-9C15-689CA0120839}" dt="2026-05-13T18:28:14.865" v="2601" actId="113"/>
        <pc:sldMkLst>
          <pc:docMk/>
          <pc:sldMk cId="628557083" sldId="294"/>
        </pc:sldMkLst>
        <pc:spChg chg="del mod">
          <ac:chgData name="Lucas Nickel" userId="0ffe028e-f7ab-497e-870f-d4716116ed5c" providerId="ADAL" clId="{70859310-9DA2-4D48-9C15-689CA0120839}" dt="2026-05-13T08:40:56.175" v="474" actId="478"/>
          <ac:spMkLst>
            <pc:docMk/>
            <pc:sldMk cId="628557083" sldId="294"/>
            <ac:spMk id="2" creationId="{1C481D84-4984-BDEC-7D20-442D22ABB0C7}"/>
          </ac:spMkLst>
        </pc:spChg>
        <pc:spChg chg="add del mod">
          <ac:chgData name="Lucas Nickel" userId="0ffe028e-f7ab-497e-870f-d4716116ed5c" providerId="ADAL" clId="{70859310-9DA2-4D48-9C15-689CA0120839}" dt="2026-05-13T08:40:59.207" v="476" actId="478"/>
          <ac:spMkLst>
            <pc:docMk/>
            <pc:sldMk cId="628557083" sldId="294"/>
            <ac:spMk id="12" creationId="{3CDC87FC-E04A-D89B-D70A-F4D7A8B6B2B9}"/>
          </ac:spMkLst>
        </pc:spChg>
        <pc:spChg chg="add mod">
          <ac:chgData name="Lucas Nickel" userId="0ffe028e-f7ab-497e-870f-d4716116ed5c" providerId="ADAL" clId="{70859310-9DA2-4D48-9C15-689CA0120839}" dt="2026-05-13T12:19:38.348" v="2196"/>
          <ac:spMkLst>
            <pc:docMk/>
            <pc:sldMk cId="628557083" sldId="294"/>
            <ac:spMk id="13" creationId="{C6C6DF42-0F51-D5E7-C4A0-33CC1D63FE39}"/>
          </ac:spMkLst>
        </pc:spChg>
        <pc:spChg chg="add mod">
          <ac:chgData name="Lucas Nickel" userId="0ffe028e-f7ab-497e-870f-d4716116ed5c" providerId="ADAL" clId="{70859310-9DA2-4D48-9C15-689CA0120839}" dt="2026-05-13T10:59:17.342" v="1692" actId="27636"/>
          <ac:spMkLst>
            <pc:docMk/>
            <pc:sldMk cId="628557083" sldId="294"/>
            <ac:spMk id="16" creationId="{A7DE9C49-600E-EC4F-4E39-B4237904568D}"/>
          </ac:spMkLst>
        </pc:spChg>
        <pc:spChg chg="add del">
          <ac:chgData name="Lucas Nickel" userId="0ffe028e-f7ab-497e-870f-d4716116ed5c" providerId="ADAL" clId="{70859310-9DA2-4D48-9C15-689CA0120839}" dt="2026-05-13T10:57:48.056" v="1666" actId="478"/>
          <ac:spMkLst>
            <pc:docMk/>
            <pc:sldMk cId="628557083" sldId="294"/>
            <ac:spMk id="18" creationId="{9381ACB5-85DA-74C9-2674-FC6A950ED46E}"/>
          </ac:spMkLst>
        </pc:spChg>
        <pc:spChg chg="add mod">
          <ac:chgData name="Lucas Nickel" userId="0ffe028e-f7ab-497e-870f-d4716116ed5c" providerId="ADAL" clId="{70859310-9DA2-4D48-9C15-689CA0120839}" dt="2026-05-13T18:28:14.865" v="2601" actId="113"/>
          <ac:spMkLst>
            <pc:docMk/>
            <pc:sldMk cId="628557083" sldId="294"/>
            <ac:spMk id="19" creationId="{64E9AC28-902B-D462-E602-84B786CB32AE}"/>
          </ac:spMkLst>
        </pc:spChg>
        <pc:picChg chg="add del">
          <ac:chgData name="Lucas Nickel" userId="0ffe028e-f7ab-497e-870f-d4716116ed5c" providerId="ADAL" clId="{70859310-9DA2-4D48-9C15-689CA0120839}" dt="2026-05-13T08:20:04.783" v="425" actId="478"/>
          <ac:picMkLst>
            <pc:docMk/>
            <pc:sldMk cId="628557083" sldId="294"/>
            <ac:picMk id="4" creationId="{ECC9CFBC-4AA0-5DBD-B84C-9041680A6699}"/>
          </ac:picMkLst>
        </pc:picChg>
        <pc:picChg chg="add del mod modCrop">
          <ac:chgData name="Lucas Nickel" userId="0ffe028e-f7ab-497e-870f-d4716116ed5c" providerId="ADAL" clId="{70859310-9DA2-4D48-9C15-689CA0120839}" dt="2026-05-13T08:22:32.925" v="433" actId="478"/>
          <ac:picMkLst>
            <pc:docMk/>
            <pc:sldMk cId="628557083" sldId="294"/>
            <ac:picMk id="6" creationId="{C06192CE-7B26-42DF-A451-4B196DB8F0E1}"/>
          </ac:picMkLst>
        </pc:picChg>
        <pc:picChg chg="add del mod">
          <ac:chgData name="Lucas Nickel" userId="0ffe028e-f7ab-497e-870f-d4716116ed5c" providerId="ADAL" clId="{70859310-9DA2-4D48-9C15-689CA0120839}" dt="2026-05-13T08:24:09.486" v="439" actId="478"/>
          <ac:picMkLst>
            <pc:docMk/>
            <pc:sldMk cId="628557083" sldId="294"/>
            <ac:picMk id="8" creationId="{7058958D-7D64-3663-1460-340FBCBC1304}"/>
          </ac:picMkLst>
        </pc:picChg>
        <pc:picChg chg="add del mod">
          <ac:chgData name="Lucas Nickel" userId="0ffe028e-f7ab-497e-870f-d4716116ed5c" providerId="ADAL" clId="{70859310-9DA2-4D48-9C15-689CA0120839}" dt="2026-05-13T08:41:42.084" v="487" actId="478"/>
          <ac:picMkLst>
            <pc:docMk/>
            <pc:sldMk cId="628557083" sldId="294"/>
            <ac:picMk id="10" creationId="{B3BBE79A-8D84-7FBA-0883-5FD6188BFE59}"/>
          </ac:picMkLst>
        </pc:picChg>
        <pc:picChg chg="add mod">
          <ac:chgData name="Lucas Nickel" userId="0ffe028e-f7ab-497e-870f-d4716116ed5c" providerId="ADAL" clId="{70859310-9DA2-4D48-9C15-689CA0120839}" dt="2026-05-13T12:20:14.511" v="2203" actId="1035"/>
          <ac:picMkLst>
            <pc:docMk/>
            <pc:sldMk cId="628557083" sldId="294"/>
            <ac:picMk id="15" creationId="{B6B60B8B-64B3-9591-49FE-9C94137B0423}"/>
          </ac:picMkLst>
        </pc:picChg>
      </pc:sldChg>
      <pc:sldChg chg="add del">
        <pc:chgData name="Lucas Nickel" userId="0ffe028e-f7ab-497e-870f-d4716116ed5c" providerId="ADAL" clId="{70859310-9DA2-4D48-9C15-689CA0120839}" dt="2026-05-13T07:34:30.276" v="85"/>
        <pc:sldMkLst>
          <pc:docMk/>
          <pc:sldMk cId="34959690" sldId="295"/>
        </pc:sldMkLst>
      </pc:sldChg>
      <pc:sldChg chg="addSp delSp modSp add mod">
        <pc:chgData name="Lucas Nickel" userId="0ffe028e-f7ab-497e-870f-d4716116ed5c" providerId="ADAL" clId="{70859310-9DA2-4D48-9C15-689CA0120839}" dt="2026-05-13T07:46:17.355" v="326" actId="1076"/>
        <pc:sldMkLst>
          <pc:docMk/>
          <pc:sldMk cId="2600497379" sldId="295"/>
        </pc:sldMkLst>
        <pc:spChg chg="mod">
          <ac:chgData name="Lucas Nickel" userId="0ffe028e-f7ab-497e-870f-d4716116ed5c" providerId="ADAL" clId="{70859310-9DA2-4D48-9C15-689CA0120839}" dt="2026-05-13T07:43:52.355" v="290" actId="1036"/>
          <ac:spMkLst>
            <pc:docMk/>
            <pc:sldMk cId="2600497379" sldId="295"/>
            <ac:spMk id="2" creationId="{03FF43D6-8E58-7250-A7F9-2476EE7942A6}"/>
          </ac:spMkLst>
        </pc:spChg>
        <pc:spChg chg="mod">
          <ac:chgData name="Lucas Nickel" userId="0ffe028e-f7ab-497e-870f-d4716116ed5c" providerId="ADAL" clId="{70859310-9DA2-4D48-9C15-689CA0120839}" dt="2026-05-13T07:43:52.355" v="290" actId="1036"/>
          <ac:spMkLst>
            <pc:docMk/>
            <pc:sldMk cId="2600497379" sldId="295"/>
            <ac:spMk id="4" creationId="{B6EC2688-DBA9-89EF-6E0E-118252C809AE}"/>
          </ac:spMkLst>
        </pc:spChg>
        <pc:spChg chg="mod">
          <ac:chgData name="Lucas Nickel" userId="0ffe028e-f7ab-497e-870f-d4716116ed5c" providerId="ADAL" clId="{70859310-9DA2-4D48-9C15-689CA0120839}" dt="2026-05-13T07:43:52.355" v="290" actId="1036"/>
          <ac:spMkLst>
            <pc:docMk/>
            <pc:sldMk cId="2600497379" sldId="295"/>
            <ac:spMk id="5" creationId="{04FA1E0C-23A0-AAE9-2360-F11DA174F00C}"/>
          </ac:spMkLst>
        </pc:spChg>
        <pc:spChg chg="add mod">
          <ac:chgData name="Lucas Nickel" userId="0ffe028e-f7ab-497e-870f-d4716116ed5c" providerId="ADAL" clId="{70859310-9DA2-4D48-9C15-689CA0120839}" dt="2026-05-13T07:43:52.355" v="290" actId="1036"/>
          <ac:spMkLst>
            <pc:docMk/>
            <pc:sldMk cId="2600497379" sldId="295"/>
            <ac:spMk id="7" creationId="{14304F38-650F-06B4-E269-E6FAE26FB827}"/>
          </ac:spMkLst>
        </pc:spChg>
        <pc:spChg chg="add mod">
          <ac:chgData name="Lucas Nickel" userId="0ffe028e-f7ab-497e-870f-d4716116ed5c" providerId="ADAL" clId="{70859310-9DA2-4D48-9C15-689CA0120839}" dt="2026-05-13T07:43:52.355" v="290" actId="1036"/>
          <ac:spMkLst>
            <pc:docMk/>
            <pc:sldMk cId="2600497379" sldId="295"/>
            <ac:spMk id="9" creationId="{4292FA2F-98B0-6DD4-7245-DA5767DF5EBF}"/>
          </ac:spMkLst>
        </pc:spChg>
        <pc:spChg chg="add mod">
          <ac:chgData name="Lucas Nickel" userId="0ffe028e-f7ab-497e-870f-d4716116ed5c" providerId="ADAL" clId="{70859310-9DA2-4D48-9C15-689CA0120839}" dt="2026-05-13T07:43:52.355" v="290" actId="1036"/>
          <ac:spMkLst>
            <pc:docMk/>
            <pc:sldMk cId="2600497379" sldId="295"/>
            <ac:spMk id="11" creationId="{A8145566-81D6-C315-E33C-69CEC5BC2029}"/>
          </ac:spMkLst>
        </pc:spChg>
        <pc:spChg chg="add mod">
          <ac:chgData name="Lucas Nickel" userId="0ffe028e-f7ab-497e-870f-d4716116ed5c" providerId="ADAL" clId="{70859310-9DA2-4D48-9C15-689CA0120839}" dt="2026-05-13T07:46:08.781" v="324" actId="164"/>
          <ac:spMkLst>
            <pc:docMk/>
            <pc:sldMk cId="2600497379" sldId="295"/>
            <ac:spMk id="13" creationId="{7F1D4E0D-CCF9-1EDB-5F09-93E5C194B753}"/>
          </ac:spMkLst>
        </pc:spChg>
        <pc:spChg chg="add del mod">
          <ac:chgData name="Lucas Nickel" userId="0ffe028e-f7ab-497e-870f-d4716116ed5c" providerId="ADAL" clId="{70859310-9DA2-4D48-9C15-689CA0120839}" dt="2026-05-13T07:45:17.474" v="312" actId="478"/>
          <ac:spMkLst>
            <pc:docMk/>
            <pc:sldMk cId="2600497379" sldId="295"/>
            <ac:spMk id="15" creationId="{1ABF6C03-7EC3-3A27-818F-EA59D317FA92}"/>
          </ac:spMkLst>
        </pc:spChg>
        <pc:spChg chg="add mod">
          <ac:chgData name="Lucas Nickel" userId="0ffe028e-f7ab-497e-870f-d4716116ed5c" providerId="ADAL" clId="{70859310-9DA2-4D48-9C15-689CA0120839}" dt="2026-05-13T07:46:08.781" v="324" actId="164"/>
          <ac:spMkLst>
            <pc:docMk/>
            <pc:sldMk cId="2600497379" sldId="295"/>
            <ac:spMk id="16" creationId="{E81EB1B1-7A1F-33E6-52D8-B7BEFA0EF17E}"/>
          </ac:spMkLst>
        </pc:spChg>
        <pc:spChg chg="mod">
          <ac:chgData name="Lucas Nickel" userId="0ffe028e-f7ab-497e-870f-d4716116ed5c" providerId="ADAL" clId="{70859310-9DA2-4D48-9C15-689CA0120839}" dt="2026-05-13T07:43:52.355" v="290" actId="1036"/>
          <ac:spMkLst>
            <pc:docMk/>
            <pc:sldMk cId="2600497379" sldId="295"/>
            <ac:spMk id="77" creationId="{15B9546E-76B7-29DA-3269-8179F5BE15CA}"/>
          </ac:spMkLst>
        </pc:spChg>
        <pc:grpChg chg="add mod">
          <ac:chgData name="Lucas Nickel" userId="0ffe028e-f7ab-497e-870f-d4716116ed5c" providerId="ADAL" clId="{70859310-9DA2-4D48-9C15-689CA0120839}" dt="2026-05-13T07:46:17.355" v="326" actId="1076"/>
          <ac:grpSpMkLst>
            <pc:docMk/>
            <pc:sldMk cId="2600497379" sldId="295"/>
            <ac:grpSpMk id="17" creationId="{4309BD7C-62C1-2DC5-44C9-65C3608B0700}"/>
          </ac:grpSpMkLst>
        </pc:grpChg>
        <pc:graphicFrameChg chg="del">
          <ac:chgData name="Lucas Nickel" userId="0ffe028e-f7ab-497e-870f-d4716116ed5c" providerId="ADAL" clId="{70859310-9DA2-4D48-9C15-689CA0120839}" dt="2026-05-13T07:41:43.410" v="178" actId="478"/>
          <ac:graphicFrameMkLst>
            <pc:docMk/>
            <pc:sldMk cId="2600497379" sldId="295"/>
            <ac:graphicFrameMk id="3" creationId="{96C2F382-3273-ADE2-E246-66941E3B68CD}"/>
          </ac:graphicFrameMkLst>
        </pc:graphicFrameChg>
      </pc:sldChg>
      <pc:sldChg chg="addSp modSp new mod">
        <pc:chgData name="Lucas Nickel" userId="0ffe028e-f7ab-497e-870f-d4716116ed5c" providerId="ADAL" clId="{70859310-9DA2-4D48-9C15-689CA0120839}" dt="2026-05-13T12:09:17.518" v="2135" actId="1036"/>
        <pc:sldMkLst>
          <pc:docMk/>
          <pc:sldMk cId="605680242" sldId="296"/>
        </pc:sldMkLst>
        <pc:spChg chg="mod">
          <ac:chgData name="Lucas Nickel" userId="0ffe028e-f7ab-497e-870f-d4716116ed5c" providerId="ADAL" clId="{70859310-9DA2-4D48-9C15-689CA0120839}" dt="2026-05-13T12:06:47.128" v="2093" actId="27636"/>
          <ac:spMkLst>
            <pc:docMk/>
            <pc:sldMk cId="605680242" sldId="296"/>
            <ac:spMk id="2" creationId="{739CC7BC-99D1-A242-9A43-197BDC4B8971}"/>
          </ac:spMkLst>
        </pc:spChg>
        <pc:spChg chg="mod">
          <ac:chgData name="Lucas Nickel" userId="0ffe028e-f7ab-497e-870f-d4716116ed5c" providerId="ADAL" clId="{70859310-9DA2-4D48-9C15-689CA0120839}" dt="2026-05-13T12:09:13.612" v="2124" actId="1035"/>
          <ac:spMkLst>
            <pc:docMk/>
            <pc:sldMk cId="605680242" sldId="296"/>
            <ac:spMk id="3" creationId="{8DFAE79B-A080-F41E-D31B-589371374F4B}"/>
          </ac:spMkLst>
        </pc:spChg>
        <pc:spChg chg="add mod">
          <ac:chgData name="Lucas Nickel" userId="0ffe028e-f7ab-497e-870f-d4716116ed5c" providerId="ADAL" clId="{70859310-9DA2-4D48-9C15-689CA0120839}" dt="2026-05-13T12:09:17.518" v="2135" actId="1036"/>
          <ac:spMkLst>
            <pc:docMk/>
            <pc:sldMk cId="605680242" sldId="296"/>
            <ac:spMk id="5" creationId="{1FDCCF55-659A-97A5-7FFD-06AC873FE066}"/>
          </ac:spMkLst>
        </pc:spChg>
      </pc:sldChg>
      <pc:sldChg chg="addSp delSp modSp new del mod">
        <pc:chgData name="Lucas Nickel" userId="0ffe028e-f7ab-497e-870f-d4716116ed5c" providerId="ADAL" clId="{70859310-9DA2-4D48-9C15-689CA0120839}" dt="2026-05-13T09:40:51.159" v="1147" actId="47"/>
        <pc:sldMkLst>
          <pc:docMk/>
          <pc:sldMk cId="3325569324" sldId="296"/>
        </pc:sldMkLst>
        <pc:spChg chg="del">
          <ac:chgData name="Lucas Nickel" userId="0ffe028e-f7ab-497e-870f-d4716116ed5c" providerId="ADAL" clId="{70859310-9DA2-4D48-9C15-689CA0120839}" dt="2026-05-13T09:35:42.539" v="1125" actId="478"/>
          <ac:spMkLst>
            <pc:docMk/>
            <pc:sldMk cId="3325569324" sldId="296"/>
            <ac:spMk id="3" creationId="{983FB34B-71DB-CC80-CD7C-1A34DF657386}"/>
          </ac:spMkLst>
        </pc:spChg>
        <pc:picChg chg="add del">
          <ac:chgData name="Lucas Nickel" userId="0ffe028e-f7ab-497e-870f-d4716116ed5c" providerId="ADAL" clId="{70859310-9DA2-4D48-9C15-689CA0120839}" dt="2026-05-13T09:35:48.436" v="1126" actId="478"/>
          <ac:picMkLst>
            <pc:docMk/>
            <pc:sldMk cId="3325569324" sldId="296"/>
            <ac:picMk id="5" creationId="{EE0BF8FD-7551-12B1-5062-35CB6781C5D4}"/>
          </ac:picMkLst>
        </pc:picChg>
        <pc:picChg chg="add del mod">
          <ac:chgData name="Lucas Nickel" userId="0ffe028e-f7ab-497e-870f-d4716116ed5c" providerId="ADAL" clId="{70859310-9DA2-4D48-9C15-689CA0120839}" dt="2026-05-13T09:39:05.641" v="1145" actId="478"/>
          <ac:picMkLst>
            <pc:docMk/>
            <pc:sldMk cId="3325569324" sldId="296"/>
            <ac:picMk id="7" creationId="{1BDB99B1-50CD-64D1-AF48-F8DD03CCD59F}"/>
          </ac:picMkLst>
        </pc:picChg>
        <pc:picChg chg="add del mod">
          <ac:chgData name="Lucas Nickel" userId="0ffe028e-f7ab-497e-870f-d4716116ed5c" providerId="ADAL" clId="{70859310-9DA2-4D48-9C15-689CA0120839}" dt="2026-05-13T09:38:08.947" v="1131" actId="478"/>
          <ac:picMkLst>
            <pc:docMk/>
            <pc:sldMk cId="3325569324" sldId="296"/>
            <ac:picMk id="1026" creationId="{BF565F10-9A80-E74C-8A21-856BB02F7D9A}"/>
          </ac:picMkLst>
        </pc:picChg>
        <pc:picChg chg="add del mod">
          <ac:chgData name="Lucas Nickel" userId="0ffe028e-f7ab-497e-870f-d4716116ed5c" providerId="ADAL" clId="{70859310-9DA2-4D48-9C15-689CA0120839}" dt="2026-05-13T09:38:35.531" v="1136" actId="478"/>
          <ac:picMkLst>
            <pc:docMk/>
            <pc:sldMk cId="3325569324" sldId="296"/>
            <ac:picMk id="1028" creationId="{DB6AA12A-0B56-E927-460A-86B9580B4582}"/>
          </ac:picMkLst>
        </pc:picChg>
        <pc:picChg chg="add mod">
          <ac:chgData name="Lucas Nickel" userId="0ffe028e-f7ab-497e-870f-d4716116ed5c" providerId="ADAL" clId="{70859310-9DA2-4D48-9C15-689CA0120839}" dt="2026-05-13T09:39:15.660" v="1146" actId="1076"/>
          <ac:picMkLst>
            <pc:docMk/>
            <pc:sldMk cId="3325569324" sldId="296"/>
            <ac:picMk id="1030" creationId="{47AE71CB-893B-3EFB-5A8D-B5779ABA47CE}"/>
          </ac:picMkLst>
        </pc:picChg>
      </pc:sldChg>
      <pc:sldChg chg="addSp delSp modSp add del mod ord">
        <pc:chgData name="Lucas Nickel" userId="0ffe028e-f7ab-497e-870f-d4716116ed5c" providerId="ADAL" clId="{70859310-9DA2-4D48-9C15-689CA0120839}" dt="2026-05-13T17:33:48.121" v="2556" actId="2696"/>
        <pc:sldMkLst>
          <pc:docMk/>
          <pc:sldMk cId="4096356065" sldId="297"/>
        </pc:sldMkLst>
        <pc:spChg chg="add del mod">
          <ac:chgData name="Lucas Nickel" userId="0ffe028e-f7ab-497e-870f-d4716116ed5c" providerId="ADAL" clId="{70859310-9DA2-4D48-9C15-689CA0120839}" dt="2026-05-13T17:32:52.571" v="2539" actId="478"/>
          <ac:spMkLst>
            <pc:docMk/>
            <pc:sldMk cId="4096356065" sldId="297"/>
            <ac:spMk id="3" creationId="{6914BF5D-59F8-ADAF-6D81-70D122537BFE}"/>
          </ac:spMkLst>
        </pc:spChg>
        <pc:spChg chg="add del mod">
          <ac:chgData name="Lucas Nickel" userId="0ffe028e-f7ab-497e-870f-d4716116ed5c" providerId="ADAL" clId="{70859310-9DA2-4D48-9C15-689CA0120839}" dt="2026-05-13T17:32:33.562" v="2532" actId="478"/>
          <ac:spMkLst>
            <pc:docMk/>
            <pc:sldMk cId="4096356065" sldId="297"/>
            <ac:spMk id="5" creationId="{29FE22D8-1305-BB4C-087E-66FAA2FE191A}"/>
          </ac:spMkLst>
        </pc:spChg>
        <pc:spChg chg="add mod">
          <ac:chgData name="Lucas Nickel" userId="0ffe028e-f7ab-497e-870f-d4716116ed5c" providerId="ADAL" clId="{70859310-9DA2-4D48-9C15-689CA0120839}" dt="2026-05-13T17:33:34.511" v="2555" actId="1076"/>
          <ac:spMkLst>
            <pc:docMk/>
            <pc:sldMk cId="4096356065" sldId="297"/>
            <ac:spMk id="7" creationId="{E37F8B68-6A17-D654-DC99-DE8D33AF3E40}"/>
          </ac:spMkLst>
        </pc:spChg>
        <pc:spChg chg="del">
          <ac:chgData name="Lucas Nickel" userId="0ffe028e-f7ab-497e-870f-d4716116ed5c" providerId="ADAL" clId="{70859310-9DA2-4D48-9C15-689CA0120839}" dt="2026-05-13T17:32:26.587" v="2529" actId="478"/>
          <ac:spMkLst>
            <pc:docMk/>
            <pc:sldMk cId="4096356065" sldId="297"/>
            <ac:spMk id="111" creationId="{B7F0758E-8173-26CA-23C5-1CA60939278E}"/>
          </ac:spMkLst>
        </pc:spChg>
        <pc:spChg chg="del">
          <ac:chgData name="Lucas Nickel" userId="0ffe028e-f7ab-497e-870f-d4716116ed5c" providerId="ADAL" clId="{70859310-9DA2-4D48-9C15-689CA0120839}" dt="2026-05-13T17:32:31.253" v="2531" actId="478"/>
          <ac:spMkLst>
            <pc:docMk/>
            <pc:sldMk cId="4096356065" sldId="297"/>
            <ac:spMk id="112" creationId="{4A91A0B4-0DE7-2434-914B-FF6BF7A6961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C17748F7-E6A3-9E60-3542-30B656802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>
            <a:extLst>
              <a:ext uri="{FF2B5EF4-FFF2-40B4-BE49-F238E27FC236}">
                <a16:creationId xmlns:a16="http://schemas.microsoft.com/office/drawing/2014/main" id="{00CFEEDA-A390-D4E2-C386-42D55F7DCC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>
            <a:extLst>
              <a:ext uri="{FF2B5EF4-FFF2-40B4-BE49-F238E27FC236}">
                <a16:creationId xmlns:a16="http://schemas.microsoft.com/office/drawing/2014/main" id="{386C2401-626A-2B8A-BCDC-2BC141E765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842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94F67D0B-86F4-9683-1190-0CAC9304A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>
            <a:extLst>
              <a:ext uri="{FF2B5EF4-FFF2-40B4-BE49-F238E27FC236}">
                <a16:creationId xmlns:a16="http://schemas.microsoft.com/office/drawing/2014/main" id="{28D3B922-9C4E-F2B6-F295-1DD1E98BAD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>
            <a:extLst>
              <a:ext uri="{FF2B5EF4-FFF2-40B4-BE49-F238E27FC236}">
                <a16:creationId xmlns:a16="http://schemas.microsoft.com/office/drawing/2014/main" id="{7B5AF095-181F-5665-0B31-75526FCE44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43774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3797C648-7DC9-2F10-49E6-C1FE94AAB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>
            <a:extLst>
              <a:ext uri="{FF2B5EF4-FFF2-40B4-BE49-F238E27FC236}">
                <a16:creationId xmlns:a16="http://schemas.microsoft.com/office/drawing/2014/main" id="{7AD84427-CB15-F4A9-DADB-9ADCCF4085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>
            <a:extLst>
              <a:ext uri="{FF2B5EF4-FFF2-40B4-BE49-F238E27FC236}">
                <a16:creationId xmlns:a16="http://schemas.microsoft.com/office/drawing/2014/main" id="{5D1D1AA4-B1FF-FD95-E921-E32A96D802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76518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667FBB8C-4D21-E763-06ED-E2995C265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8:notes">
            <a:extLst>
              <a:ext uri="{FF2B5EF4-FFF2-40B4-BE49-F238E27FC236}">
                <a16:creationId xmlns:a16="http://schemas.microsoft.com/office/drawing/2014/main" id="{B23D6E77-1440-F119-D3F5-1CFE7CB5B0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8:notes">
            <a:extLst>
              <a:ext uri="{FF2B5EF4-FFF2-40B4-BE49-F238E27FC236}">
                <a16:creationId xmlns:a16="http://schemas.microsoft.com/office/drawing/2014/main" id="{27A5CDA6-22DF-8907-03C8-8CD3FBB555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0589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CCD9794C-1796-D9B4-4E16-1909A90FD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>
            <a:extLst>
              <a:ext uri="{FF2B5EF4-FFF2-40B4-BE49-F238E27FC236}">
                <a16:creationId xmlns:a16="http://schemas.microsoft.com/office/drawing/2014/main" id="{168E24A2-3393-CC3B-2096-E93DA9A1ED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>
            <a:extLst>
              <a:ext uri="{FF2B5EF4-FFF2-40B4-BE49-F238E27FC236}">
                <a16:creationId xmlns:a16="http://schemas.microsoft.com/office/drawing/2014/main" id="{0D6EA6B3-E7AD-6857-7121-A3412CFFB3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4530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E2CD06DB-1007-9BE7-F2DF-DBB0FB498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>
            <a:extLst>
              <a:ext uri="{FF2B5EF4-FFF2-40B4-BE49-F238E27FC236}">
                <a16:creationId xmlns:a16="http://schemas.microsoft.com/office/drawing/2014/main" id="{01261150-17A4-C17D-F607-42DE0302EB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>
            <a:extLst>
              <a:ext uri="{FF2B5EF4-FFF2-40B4-BE49-F238E27FC236}">
                <a16:creationId xmlns:a16="http://schemas.microsoft.com/office/drawing/2014/main" id="{F8D8E8E6-622B-C6E9-1160-D99FF64661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59299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>
          <a:extLst>
            <a:ext uri="{FF2B5EF4-FFF2-40B4-BE49-F238E27FC236}">
              <a16:creationId xmlns:a16="http://schemas.microsoft.com/office/drawing/2014/main" id="{0ACADCEE-4CE7-5860-B601-945B5CFD1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>
            <a:extLst>
              <a:ext uri="{FF2B5EF4-FFF2-40B4-BE49-F238E27FC236}">
                <a16:creationId xmlns:a16="http://schemas.microsoft.com/office/drawing/2014/main" id="{ABD8A236-C8D2-0615-5974-D30F4AC817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>
            <a:extLst>
              <a:ext uri="{FF2B5EF4-FFF2-40B4-BE49-F238E27FC236}">
                <a16:creationId xmlns:a16="http://schemas.microsoft.com/office/drawing/2014/main" id="{2761E7A2-9604-F0A0-7E40-4DB57B2A2A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67403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>
          <a:extLst>
            <a:ext uri="{FF2B5EF4-FFF2-40B4-BE49-F238E27FC236}">
              <a16:creationId xmlns:a16="http://schemas.microsoft.com/office/drawing/2014/main" id="{66C57542-BD5F-B75C-47DB-F857C46BF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>
            <a:extLst>
              <a:ext uri="{FF2B5EF4-FFF2-40B4-BE49-F238E27FC236}">
                <a16:creationId xmlns:a16="http://schemas.microsoft.com/office/drawing/2014/main" id="{76B6BDA4-7CFD-DD37-C92E-57886AAF72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>
            <a:extLst>
              <a:ext uri="{FF2B5EF4-FFF2-40B4-BE49-F238E27FC236}">
                <a16:creationId xmlns:a16="http://schemas.microsoft.com/office/drawing/2014/main" id="{A9208F5A-4647-21E1-C67C-BE09975FC3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4880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>
          <a:extLst>
            <a:ext uri="{FF2B5EF4-FFF2-40B4-BE49-F238E27FC236}">
              <a16:creationId xmlns:a16="http://schemas.microsoft.com/office/drawing/2014/main" id="{1408E0CE-CA0D-B9ED-0FD5-6CC192E33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>
            <a:extLst>
              <a:ext uri="{FF2B5EF4-FFF2-40B4-BE49-F238E27FC236}">
                <a16:creationId xmlns:a16="http://schemas.microsoft.com/office/drawing/2014/main" id="{8E281D48-3025-552E-45B1-037F068DEB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>
            <a:extLst>
              <a:ext uri="{FF2B5EF4-FFF2-40B4-BE49-F238E27FC236}">
                <a16:creationId xmlns:a16="http://schemas.microsoft.com/office/drawing/2014/main" id="{24CDDE51-11C9-1FDB-FFBD-14436BBFBA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22108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8BD863F0-B657-5266-CBED-5EDE75DED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8:notes">
            <a:extLst>
              <a:ext uri="{FF2B5EF4-FFF2-40B4-BE49-F238E27FC236}">
                <a16:creationId xmlns:a16="http://schemas.microsoft.com/office/drawing/2014/main" id="{4A43D452-16DC-A7F3-6030-ECEB49FE9F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8:notes">
            <a:extLst>
              <a:ext uri="{FF2B5EF4-FFF2-40B4-BE49-F238E27FC236}">
                <a16:creationId xmlns:a16="http://schemas.microsoft.com/office/drawing/2014/main" id="{4C0DDBFC-FF2B-11C8-23E8-26AB71B900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91313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>
          <a:extLst>
            <a:ext uri="{FF2B5EF4-FFF2-40B4-BE49-F238E27FC236}">
              <a16:creationId xmlns:a16="http://schemas.microsoft.com/office/drawing/2014/main" id="{C099B098-052C-979C-7EA2-18BFD20A4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>
            <a:extLst>
              <a:ext uri="{FF2B5EF4-FFF2-40B4-BE49-F238E27FC236}">
                <a16:creationId xmlns:a16="http://schemas.microsoft.com/office/drawing/2014/main" id="{9BAE975F-B158-8325-EB32-8FE36BDCA3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>
            <a:extLst>
              <a:ext uri="{FF2B5EF4-FFF2-40B4-BE49-F238E27FC236}">
                <a16:creationId xmlns:a16="http://schemas.microsoft.com/office/drawing/2014/main" id="{4E6BBA47-4EF6-CD03-C059-86A675F0AF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89902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>
          <a:extLst>
            <a:ext uri="{FF2B5EF4-FFF2-40B4-BE49-F238E27FC236}">
              <a16:creationId xmlns:a16="http://schemas.microsoft.com/office/drawing/2014/main" id="{56B5DA2D-B0B0-0D2D-D4B7-84AB4888C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>
            <a:extLst>
              <a:ext uri="{FF2B5EF4-FFF2-40B4-BE49-F238E27FC236}">
                <a16:creationId xmlns:a16="http://schemas.microsoft.com/office/drawing/2014/main" id="{D3F82623-5A35-E656-883A-3868BBE355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>
            <a:extLst>
              <a:ext uri="{FF2B5EF4-FFF2-40B4-BE49-F238E27FC236}">
                <a16:creationId xmlns:a16="http://schemas.microsoft.com/office/drawing/2014/main" id="{B617E2E5-A970-1371-D6AF-8CFFC363E4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26327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>
          <a:extLst>
            <a:ext uri="{FF2B5EF4-FFF2-40B4-BE49-F238E27FC236}">
              <a16:creationId xmlns:a16="http://schemas.microsoft.com/office/drawing/2014/main" id="{E828BB77-6522-40E4-6F34-9CC162BBF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>
            <a:extLst>
              <a:ext uri="{FF2B5EF4-FFF2-40B4-BE49-F238E27FC236}">
                <a16:creationId xmlns:a16="http://schemas.microsoft.com/office/drawing/2014/main" id="{BEA1F579-6C5B-A60B-981D-DF08712FE9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>
            <a:extLst>
              <a:ext uri="{FF2B5EF4-FFF2-40B4-BE49-F238E27FC236}">
                <a16:creationId xmlns:a16="http://schemas.microsoft.com/office/drawing/2014/main" id="{DAA40C17-7852-BC52-2EF3-B978714F7D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06821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E9775175-B397-9D15-F093-EF579BD2C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>
            <a:extLst>
              <a:ext uri="{FF2B5EF4-FFF2-40B4-BE49-F238E27FC236}">
                <a16:creationId xmlns:a16="http://schemas.microsoft.com/office/drawing/2014/main" id="{3DC03C9C-2164-093F-7A42-58F4C73088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>
            <a:extLst>
              <a:ext uri="{FF2B5EF4-FFF2-40B4-BE49-F238E27FC236}">
                <a16:creationId xmlns:a16="http://schemas.microsoft.com/office/drawing/2014/main" id="{FE4723BE-9E40-788A-2534-62864BC8C8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9174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>
          <a:extLst>
            <a:ext uri="{FF2B5EF4-FFF2-40B4-BE49-F238E27FC236}">
              <a16:creationId xmlns:a16="http://schemas.microsoft.com/office/drawing/2014/main" id="{C25C7C04-E8E2-46EF-404D-6610E2622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>
            <a:extLst>
              <a:ext uri="{FF2B5EF4-FFF2-40B4-BE49-F238E27FC236}">
                <a16:creationId xmlns:a16="http://schemas.microsoft.com/office/drawing/2014/main" id="{2C0D4AB8-CDB5-57A2-20F4-5004C81253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>
            <a:extLst>
              <a:ext uri="{FF2B5EF4-FFF2-40B4-BE49-F238E27FC236}">
                <a16:creationId xmlns:a16="http://schemas.microsoft.com/office/drawing/2014/main" id="{2B10D705-6498-8EFA-AE42-872A58EF84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76070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889300"/>
            <a:ext cx="8520600" cy="19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44115"/>
            <a:ext cx="85206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 title="AC5 dark-bg tagline.png"/>
          <p:cNvPicPr preferRelativeResize="0"/>
          <p:nvPr/>
        </p:nvPicPr>
        <p:blipFill rotWithShape="1">
          <a:blip r:embed="rId3">
            <a:alphaModFix/>
          </a:blip>
          <a:srcRect l="5583" t="31029" r="6350" b="34541"/>
          <a:stretch/>
        </p:blipFill>
        <p:spPr>
          <a:xfrm>
            <a:off x="124100" y="3665900"/>
            <a:ext cx="8897050" cy="139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200"/>
              <a:buNone/>
              <a:defRPr sz="42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pic>
        <p:nvPicPr>
          <p:cNvPr id="22" name="Google Shape;2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129392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200"/>
              <a:buNone/>
              <a:defRPr sz="42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pic>
        <p:nvPicPr>
          <p:cNvPr id="31" name="Google Shape;31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_HEADER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29906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200"/>
              <a:buNone/>
              <a:defRPr sz="42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pic>
        <p:nvPicPr>
          <p:cNvPr id="35" name="Google Shape;3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marL="914400" lvl="1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683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55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s">
  <p:cSld name="SECTION_HEADER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311700" y="39240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800"/>
              <a:buNone/>
              <a:defRPr sz="48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pic>
        <p:nvPicPr>
          <p:cNvPr id="43" name="Google Shape;4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pic>
        <p:nvPicPr>
          <p:cNvPr id="47" name="Google Shape;47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6375" y="4828424"/>
            <a:ext cx="1374125" cy="22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/>
          <p:nvPr/>
        </p:nvSpPr>
        <p:spPr>
          <a:xfrm>
            <a:off x="4572000" y="-3285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  <a:defRPr>
                <a:solidFill>
                  <a:schemeClr val="dk1"/>
                </a:solidFill>
              </a:defRPr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■"/>
              <a:defRPr>
                <a:solidFill>
                  <a:schemeClr val="dk1"/>
                </a:solidFill>
              </a:defRPr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>
                <a:solidFill>
                  <a:schemeClr val="dk1"/>
                </a:solidFill>
              </a:defRPr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>
                <a:solidFill>
                  <a:schemeClr val="dk1"/>
                </a:solidFill>
              </a:defRPr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>
                <a:solidFill>
                  <a:schemeClr val="dk1"/>
                </a:solidFill>
              </a:defRPr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>
                <a:solidFill>
                  <a:schemeClr val="dk1"/>
                </a:solidFill>
              </a:defRPr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>
                <a:solidFill>
                  <a:schemeClr val="dk1"/>
                </a:solidFill>
              </a:defRPr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lucas-immanuel-nickel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ctrTitle"/>
          </p:nvPr>
        </p:nvSpPr>
        <p:spPr>
          <a:xfrm>
            <a:off x="311708" y="889300"/>
            <a:ext cx="8520600" cy="19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lvl="0"/>
            <a:r>
              <a:rPr lang="en-US" dirty="0"/>
              <a:t>Network Operations Automation at DE-CIX</a:t>
            </a:r>
            <a:endParaRPr dirty="0"/>
          </a:p>
        </p:txBody>
      </p:sp>
      <p:sp>
        <p:nvSpPr>
          <p:cNvPr id="71" name="Google Shape;71;p16"/>
          <p:cNvSpPr txBox="1">
            <a:spLocks noGrp="1"/>
          </p:cNvSpPr>
          <p:nvPr>
            <p:ph type="subTitle" idx="1"/>
          </p:nvPr>
        </p:nvSpPr>
        <p:spPr>
          <a:xfrm>
            <a:off x="311700" y="2844115"/>
            <a:ext cx="85206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/>
            <a:r>
              <a:rPr lang="en-US" dirty="0"/>
              <a:t>Lucas Immanuel Nickel</a:t>
            </a:r>
            <a:endParaRPr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9C0D904-9841-72C7-86CE-7B24F91F50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70632" y="124410"/>
            <a:ext cx="598296" cy="54843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311700" y="1570425"/>
            <a:ext cx="6059603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>
              <a:buSzPct val="111111"/>
            </a:pPr>
            <a:r>
              <a:rPr lang="de-DE" dirty="0"/>
              <a:t>Servus, </a:t>
            </a:r>
            <a:r>
              <a:rPr lang="de-DE" dirty="0" err="1"/>
              <a:t>I’m</a:t>
            </a:r>
            <a:r>
              <a:rPr lang="de-DE" dirty="0"/>
              <a:t> Lucas.</a:t>
            </a:r>
            <a:endParaRPr dirty="0"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5597486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>
              <a:spcBef>
                <a:spcPts val="1200"/>
              </a:spcBef>
              <a:buClr>
                <a:srgbClr val="FFFFFF"/>
              </a:buClr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ace Mono"/>
                <a:sym typeface="Space Mono"/>
              </a:rPr>
              <a:t>B</a:t>
            </a:r>
            <a:r>
              <a:rPr kumimoji="0" lang="en-US" sz="1600" b="0" i="0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ace Mono"/>
                <a:sym typeface="Space Mono"/>
              </a:rPr>
              <a:t>uild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ace Mono"/>
                <a:sym typeface="Space Mono"/>
              </a:rPr>
              <a:t>ing</a:t>
            </a:r>
            <a:r>
              <a:rPr kumimoji="0" lang="en-US" sz="1600" b="0" i="0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ace Mono"/>
                <a:sym typeface="Space Mono"/>
              </a:rPr>
              <a:t> and operat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ace Mono"/>
                <a:sym typeface="Space Mono"/>
              </a:rPr>
              <a:t>ing</a:t>
            </a:r>
            <a:r>
              <a:rPr kumimoji="0" lang="en-US" sz="1600" b="0" i="0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ace Mono"/>
                <a:sym typeface="Space Mono"/>
              </a:rPr>
              <a:t> </a:t>
            </a:r>
            <a:r>
              <a:rPr kumimoji="0" lang="en-US" sz="1600" b="0" i="0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pace Mono"/>
                <a:sym typeface="Space Mono"/>
              </a:rPr>
              <a:t>NetOps automation</a:t>
            </a:r>
          </a:p>
          <a:p>
            <a:pPr>
              <a:spcBef>
                <a:spcPts val="1200"/>
              </a:spcBef>
              <a:buClr>
                <a:srgbClr val="FFFFFF"/>
              </a:buClr>
              <a:defRPr/>
            </a:pPr>
            <a:r>
              <a:rPr kumimoji="0" lang="en-US" sz="1600" b="0" i="0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ace Mono"/>
                <a:sym typeface="Space Mono"/>
              </a:rPr>
              <a:t>Focused on making operational automation </a:t>
            </a:r>
            <a:r>
              <a:rPr kumimoji="0" lang="en-US" sz="1600" b="0" i="0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pace Mono"/>
                <a:sym typeface="Space Mono"/>
              </a:rPr>
              <a:t>reliable</a:t>
            </a:r>
            <a:r>
              <a:rPr kumimoji="0" lang="en-US" sz="1600" b="0" i="0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ace Mono"/>
                <a:sym typeface="Space Mono"/>
              </a:rPr>
              <a:t>, </a:t>
            </a:r>
            <a:r>
              <a:rPr kumimoji="0" lang="en-US" sz="1600" b="0" i="0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pace Mono"/>
                <a:sym typeface="Space Mono"/>
              </a:rPr>
              <a:t>observable</a:t>
            </a:r>
            <a:r>
              <a:rPr kumimoji="0" lang="en-US" sz="1600" b="0" i="0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pace Mono"/>
                <a:sym typeface="Space Mono"/>
              </a:rPr>
              <a:t>, and </a:t>
            </a:r>
            <a:r>
              <a:rPr kumimoji="0" lang="en-US" sz="1600" b="0" i="0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pace Mono"/>
                <a:sym typeface="Space Mono"/>
              </a:rPr>
              <a:t>maintainable</a:t>
            </a:r>
            <a:endParaRPr kumimoji="0" lang="de-DE" sz="1600" b="0" i="0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pace Mono"/>
              <a:sym typeface="Space Mono"/>
            </a:endParaRP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6723B66B-7E4C-E9E4-75FE-4FE3FEA4BB24}"/>
              </a:ext>
            </a:extLst>
          </p:cNvPr>
          <p:cNvGrpSpPr/>
          <p:nvPr/>
        </p:nvGrpSpPr>
        <p:grpSpPr>
          <a:xfrm>
            <a:off x="6070420" y="1356052"/>
            <a:ext cx="2761880" cy="2965013"/>
            <a:chOff x="6070420" y="1316723"/>
            <a:chExt cx="2761880" cy="2965013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5BD23D55-56E9-0085-98D0-7C31224B3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399" r="7005"/>
            <a:stretch>
              <a:fillRect/>
            </a:stretch>
          </p:blipFill>
          <p:spPr>
            <a:xfrm>
              <a:off x="6443298" y="1316723"/>
              <a:ext cx="2016125" cy="2411730"/>
            </a:xfrm>
            <a:prstGeom prst="rect">
              <a:avLst/>
            </a:prstGeom>
          </p:spPr>
        </p:pic>
        <p:sp>
          <p:nvSpPr>
            <p:cNvPr id="6" name="Google Shape;71;p16">
              <a:extLst>
                <a:ext uri="{FF2B5EF4-FFF2-40B4-BE49-F238E27FC236}">
                  <a16:creationId xmlns:a16="http://schemas.microsoft.com/office/drawing/2014/main" id="{FB079C7D-5BCB-F013-E436-85386B463DA3}"/>
                </a:ext>
              </a:extLst>
            </p:cNvPr>
            <p:cNvSpPr txBox="1">
              <a:spLocks/>
            </p:cNvSpPr>
            <p:nvPr/>
          </p:nvSpPr>
          <p:spPr>
            <a:xfrm>
              <a:off x="6070420" y="3871490"/>
              <a:ext cx="2761880" cy="4102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4064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Space Mono"/>
                <a:buChar char="●"/>
                <a:defRPr sz="28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1pPr>
              <a:lvl2pPr marL="914400" marR="0" lvl="1" indent="-3810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Space Mono"/>
                <a:buChar char="○"/>
                <a:defRPr sz="24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2pPr>
              <a:lvl3pPr marL="1371600" marR="0" lvl="2" indent="-3683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Space Mono"/>
                <a:buChar char="■"/>
                <a:defRPr sz="22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3pPr>
              <a:lvl4pPr marL="1828800" marR="0" lvl="3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●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4pPr>
              <a:lvl5pPr marL="2286000" marR="0" lvl="4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○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5pPr>
              <a:lvl6pPr marL="2743200" marR="0" lvl="5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■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6pPr>
              <a:lvl7pPr marL="3200400" marR="0" lvl="6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●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7pPr>
              <a:lvl8pPr marL="3657600" marR="0" lvl="7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○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8pPr>
              <a:lvl9pPr marL="4114800" marR="0" lvl="8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■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9pPr>
            </a:lstStyle>
            <a:p>
              <a:pPr marL="0" indent="0" algn="ctr">
                <a:buNone/>
              </a:pPr>
              <a:r>
                <a:rPr lang="en-US" sz="1400" dirty="0">
                  <a:solidFill>
                    <a:srgbClr val="FFFF00"/>
                  </a:solidFill>
                </a:rPr>
                <a:t>Lucas Immanuel Nickel</a:t>
              </a:r>
            </a:p>
            <a:p>
              <a:pPr marL="0" indent="0" algn="ctr">
                <a:buNone/>
              </a:pPr>
              <a:r>
                <a:rPr lang="de-DE" sz="1200" dirty="0"/>
                <a:t>Network </a:t>
              </a:r>
              <a:r>
                <a:rPr lang="de-DE" sz="1200" dirty="0" err="1"/>
                <a:t>Operations</a:t>
              </a:r>
              <a:r>
                <a:rPr lang="de-DE" sz="1200" dirty="0"/>
                <a:t> Engineer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69A7B73E-049D-BF74-6068-4388E2673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>
            <a:extLst>
              <a:ext uri="{FF2B5EF4-FFF2-40B4-BE49-F238E27FC236}">
                <a16:creationId xmlns:a16="http://schemas.microsoft.com/office/drawing/2014/main" id="{03EA49FE-557A-C7FC-16A0-EE5307BB53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01520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>
              <a:buSzPct val="111111"/>
            </a:pPr>
            <a:r>
              <a:rPr lang="en-US" sz="2000" dirty="0"/>
              <a:t>At DE-CIX scale, automation is not optional </a:t>
            </a:r>
            <a:endParaRPr sz="2000" dirty="0"/>
          </a:p>
        </p:txBody>
      </p:sp>
      <p:sp>
        <p:nvSpPr>
          <p:cNvPr id="89" name="Google Shape;89;p19">
            <a:extLst>
              <a:ext uri="{FF2B5EF4-FFF2-40B4-BE49-F238E27FC236}">
                <a16:creationId xmlns:a16="http://schemas.microsoft.com/office/drawing/2014/main" id="{4C5C76EA-9A8E-4F5B-9274-5432BAD3D9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587909"/>
            <a:ext cx="3999900" cy="2980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 algn="ctr" defTabSz="927100">
              <a:spcAft>
                <a:spcPts val="1200"/>
              </a:spcAft>
              <a:buNone/>
              <a:tabLst>
                <a:tab pos="2241550" algn="l"/>
              </a:tabLst>
            </a:pPr>
            <a:r>
              <a:rPr lang="de-DE" sz="1300" b="1" dirty="0">
                <a:solidFill>
                  <a:schemeClr val="bg1"/>
                </a:solidFill>
              </a:rPr>
              <a:t>The </a:t>
            </a:r>
            <a:r>
              <a:rPr lang="de-DE" sz="1300" b="1" dirty="0" err="1">
                <a:solidFill>
                  <a:schemeClr val="bg1"/>
                </a:solidFill>
              </a:rPr>
              <a:t>scale</a:t>
            </a:r>
            <a:r>
              <a:rPr lang="de-DE" sz="1300" b="1" dirty="0">
                <a:solidFill>
                  <a:schemeClr val="bg1"/>
                </a:solidFill>
              </a:rPr>
              <a:t> </a:t>
            </a:r>
            <a:r>
              <a:rPr lang="de-DE" sz="1300" b="1" dirty="0" err="1">
                <a:solidFill>
                  <a:schemeClr val="bg1"/>
                </a:solidFill>
              </a:rPr>
              <a:t>of</a:t>
            </a:r>
            <a:r>
              <a:rPr lang="de-DE" sz="1300" b="1" dirty="0">
                <a:solidFill>
                  <a:schemeClr val="bg1"/>
                </a:solidFill>
              </a:rPr>
              <a:t> DE-CIX</a:t>
            </a:r>
          </a:p>
          <a:p>
            <a:pPr indent="-457200" defTabSz="927100">
              <a:spcAft>
                <a:spcPts val="1200"/>
              </a:spcAft>
              <a:tabLst>
                <a:tab pos="2241550" algn="l"/>
              </a:tabLst>
            </a:pPr>
            <a:r>
              <a:rPr lang="en-US" sz="1300" dirty="0">
                <a:solidFill>
                  <a:srgbClr val="FFFF00"/>
                </a:solidFill>
              </a:rPr>
              <a:t>Global interconnection platform</a:t>
            </a:r>
          </a:p>
          <a:p>
            <a:pPr indent="-457200" defTabSz="927100">
              <a:spcAft>
                <a:spcPts val="1200"/>
              </a:spcAft>
              <a:tabLst>
                <a:tab pos="2241550" algn="l"/>
              </a:tabLst>
            </a:pPr>
            <a:r>
              <a:rPr lang="de-DE" sz="1300" dirty="0">
                <a:solidFill>
                  <a:srgbClr val="FFFF00"/>
                </a:solidFill>
              </a:rPr>
              <a:t>3,700+ </a:t>
            </a:r>
            <a:r>
              <a:rPr lang="de-DE" sz="1300" dirty="0" err="1"/>
              <a:t>connected</a:t>
            </a:r>
            <a:r>
              <a:rPr lang="de-DE" sz="1300" dirty="0"/>
              <a:t> </a:t>
            </a:r>
            <a:r>
              <a:rPr lang="de-DE" sz="1300" dirty="0" err="1"/>
              <a:t>networks</a:t>
            </a:r>
            <a:endParaRPr lang="en-US" sz="1300" dirty="0">
              <a:solidFill>
                <a:srgbClr val="FFFF00"/>
              </a:solidFill>
            </a:endParaRPr>
          </a:p>
          <a:p>
            <a:pPr indent="-457200" defTabSz="927100">
              <a:spcAft>
                <a:spcPts val="1200"/>
              </a:spcAft>
              <a:tabLst>
                <a:tab pos="2241550" algn="l"/>
              </a:tabLst>
            </a:pPr>
            <a:r>
              <a:rPr lang="en-US" sz="1300" dirty="0">
                <a:solidFill>
                  <a:srgbClr val="FFFF00"/>
                </a:solidFill>
              </a:rPr>
              <a:t>79 EB </a:t>
            </a:r>
            <a:r>
              <a:rPr lang="en-US" sz="1300" dirty="0"/>
              <a:t>exchanged in 2025</a:t>
            </a:r>
          </a:p>
          <a:p>
            <a:pPr indent="-457200" defTabSz="927100">
              <a:spcAft>
                <a:spcPts val="1200"/>
              </a:spcAft>
              <a:tabLst>
                <a:tab pos="2241550" algn="l"/>
              </a:tabLst>
            </a:pPr>
            <a:r>
              <a:rPr lang="en-US" sz="1300" dirty="0">
                <a:solidFill>
                  <a:srgbClr val="FFFF00"/>
                </a:solidFill>
              </a:rPr>
              <a:t>100+ </a:t>
            </a:r>
            <a:r>
              <a:rPr lang="en-US" sz="1300" dirty="0"/>
              <a:t>routers and hundreds of circuits worldwide</a:t>
            </a:r>
          </a:p>
        </p:txBody>
      </p:sp>
      <p:sp>
        <p:nvSpPr>
          <p:cNvPr id="90" name="Google Shape;90;p19">
            <a:extLst>
              <a:ext uri="{FF2B5EF4-FFF2-40B4-BE49-F238E27FC236}">
                <a16:creationId xmlns:a16="http://schemas.microsoft.com/office/drawing/2014/main" id="{D59EFF00-883F-2FDA-5524-855279D0FCD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832400" y="1587909"/>
            <a:ext cx="3999900" cy="2980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Automation at scale needs guardrails</a:t>
            </a:r>
          </a:p>
          <a:p>
            <a:pPr indent="-457200">
              <a:spcAft>
                <a:spcPts val="1200"/>
              </a:spcAft>
            </a:pPr>
            <a:r>
              <a:rPr lang="en-US" sz="1300" dirty="0"/>
              <a:t>Automation is required at scale</a:t>
            </a:r>
          </a:p>
          <a:p>
            <a:pPr indent="-457200">
              <a:spcAft>
                <a:spcPts val="1200"/>
              </a:spcAft>
            </a:pPr>
            <a:r>
              <a:rPr lang="en-US" sz="1300" dirty="0"/>
              <a:t>Automation must be </a:t>
            </a:r>
            <a:r>
              <a:rPr lang="en-US" sz="1300" dirty="0">
                <a:solidFill>
                  <a:srgbClr val="FFFF00"/>
                </a:solidFill>
              </a:rPr>
              <a:t>trustworthy</a:t>
            </a:r>
            <a:r>
              <a:rPr lang="en-US" sz="1300" dirty="0"/>
              <a:t>, </a:t>
            </a:r>
            <a:r>
              <a:rPr lang="en-US" sz="1300" dirty="0">
                <a:solidFill>
                  <a:srgbClr val="FFFF00"/>
                </a:solidFill>
              </a:rPr>
              <a:t>repeatable</a:t>
            </a:r>
            <a:r>
              <a:rPr lang="en-US" sz="1300" dirty="0"/>
              <a:t>, and </a:t>
            </a:r>
            <a:r>
              <a:rPr lang="en-US" sz="1300" dirty="0">
                <a:solidFill>
                  <a:srgbClr val="FFFF00"/>
                </a:solidFill>
              </a:rPr>
              <a:t>maintainable</a:t>
            </a:r>
          </a:p>
          <a:p>
            <a:pPr indent="-457200">
              <a:spcAft>
                <a:spcPts val="1200"/>
              </a:spcAft>
            </a:pPr>
            <a:r>
              <a:rPr lang="en-US" sz="1300" dirty="0"/>
              <a:t>Otherwise, automation becomes the root cause of the next incident with your name in the Git log</a:t>
            </a:r>
            <a:endParaRPr lang="de-DE" sz="13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FA013D1-5274-5B79-4121-D9ABA8A08FF6}"/>
              </a:ext>
            </a:extLst>
          </p:cNvPr>
          <p:cNvSpPr txBox="1"/>
          <p:nvPr/>
        </p:nvSpPr>
        <p:spPr>
          <a:xfrm>
            <a:off x="1068230" y="3960243"/>
            <a:ext cx="64867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  <a:latin typeface="Space Mono" panose="020B0604020202020204" charset="0"/>
              </a:rPr>
              <a:t>At </a:t>
            </a:r>
            <a:r>
              <a:rPr lang="de-DE" dirty="0" err="1">
                <a:solidFill>
                  <a:schemeClr val="bg1"/>
                </a:solidFill>
                <a:latin typeface="Space Mono" panose="020B0604020202020204" charset="0"/>
              </a:rPr>
              <a:t>this</a:t>
            </a:r>
            <a:r>
              <a:rPr lang="de-DE" dirty="0">
                <a:solidFill>
                  <a:schemeClr val="bg1"/>
                </a:solidFill>
                <a:latin typeface="Space Mono" panose="020B060402020202020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Space Mono" panose="020B0604020202020204" charset="0"/>
              </a:rPr>
              <a:t>scale</a:t>
            </a:r>
            <a:r>
              <a:rPr lang="de-DE" dirty="0">
                <a:solidFill>
                  <a:schemeClr val="bg1"/>
                </a:solidFill>
                <a:latin typeface="Space Mono" panose="020B0604020202020204" charset="0"/>
              </a:rPr>
              <a:t>, </a:t>
            </a:r>
            <a:r>
              <a:rPr lang="de-DE" dirty="0" err="1">
                <a:solidFill>
                  <a:schemeClr val="bg1"/>
                </a:solidFill>
                <a:latin typeface="Space Mono" panose="020B0604020202020204" charset="0"/>
              </a:rPr>
              <a:t>NetOps</a:t>
            </a:r>
            <a:r>
              <a:rPr lang="de-DE" dirty="0">
                <a:solidFill>
                  <a:schemeClr val="bg1"/>
                </a:solidFill>
                <a:latin typeface="Space Mono" panose="020B060402020202020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Space Mono" panose="020B0604020202020204" charset="0"/>
              </a:rPr>
              <a:t>automation</a:t>
            </a:r>
            <a:r>
              <a:rPr lang="de-DE" dirty="0">
                <a:solidFill>
                  <a:schemeClr val="bg1"/>
                </a:solidFill>
                <a:latin typeface="Space Mono" panose="020B0604020202020204" charset="0"/>
              </a:rPr>
              <a:t> </a:t>
            </a:r>
            <a:r>
              <a:rPr lang="de-DE" dirty="0" err="1">
                <a:solidFill>
                  <a:schemeClr val="bg1"/>
                </a:solidFill>
                <a:latin typeface="Space Mono" panose="020B0604020202020204" charset="0"/>
              </a:rPr>
              <a:t>needs</a:t>
            </a:r>
            <a:r>
              <a:rPr lang="de-DE" dirty="0">
                <a:solidFill>
                  <a:schemeClr val="bg1"/>
                </a:solidFill>
                <a:latin typeface="Space Mono" panose="020B0604020202020204" charset="0"/>
              </a:rPr>
              <a:t> SRE </a:t>
            </a:r>
            <a:r>
              <a:rPr lang="de-DE" dirty="0" err="1">
                <a:solidFill>
                  <a:schemeClr val="bg1"/>
                </a:solidFill>
                <a:latin typeface="Space Mono" panose="020B0604020202020204" charset="0"/>
              </a:rPr>
              <a:t>practices</a:t>
            </a:r>
            <a:r>
              <a:rPr lang="de-DE" dirty="0">
                <a:solidFill>
                  <a:schemeClr val="bg1"/>
                </a:solidFill>
                <a:latin typeface="Space Mono" panose="020B0604020202020204" charset="0"/>
              </a:rPr>
              <a:t>:</a:t>
            </a:r>
          </a:p>
          <a:p>
            <a:pPr algn="ctr"/>
            <a:r>
              <a:rPr lang="de-DE" dirty="0">
                <a:solidFill>
                  <a:srgbClr val="FFFF00"/>
                </a:solidFill>
                <a:latin typeface="Space Mono" panose="020B0604020202020204" charset="0"/>
              </a:rPr>
              <a:t>reliable </a:t>
            </a:r>
            <a:r>
              <a:rPr lang="de-DE" dirty="0" err="1">
                <a:solidFill>
                  <a:srgbClr val="FFFF00"/>
                </a:solidFill>
                <a:latin typeface="Space Mono" panose="020B0604020202020204" charset="0"/>
              </a:rPr>
              <a:t>delivery</a:t>
            </a:r>
            <a:r>
              <a:rPr lang="de-DE" dirty="0">
                <a:solidFill>
                  <a:schemeClr val="bg1"/>
                </a:solidFill>
                <a:latin typeface="Space Mono" panose="020B0604020202020204" charset="0"/>
              </a:rPr>
              <a:t>, </a:t>
            </a:r>
            <a:r>
              <a:rPr lang="de-DE" dirty="0" err="1">
                <a:solidFill>
                  <a:srgbClr val="FFFF00"/>
                </a:solidFill>
                <a:latin typeface="Space Mono" panose="020B0604020202020204" charset="0"/>
              </a:rPr>
              <a:t>observability</a:t>
            </a:r>
            <a:r>
              <a:rPr lang="de-DE" dirty="0">
                <a:solidFill>
                  <a:schemeClr val="bg1"/>
                </a:solidFill>
                <a:latin typeface="Space Mono" panose="020B0604020202020204" charset="0"/>
              </a:rPr>
              <a:t>, and </a:t>
            </a:r>
            <a:r>
              <a:rPr lang="de-DE" dirty="0">
                <a:solidFill>
                  <a:srgbClr val="FFFF00"/>
                </a:solidFill>
                <a:latin typeface="Space Mono" panose="020B0604020202020204" charset="0"/>
              </a:rPr>
              <a:t>safe </a:t>
            </a:r>
            <a:r>
              <a:rPr lang="de-DE" dirty="0" err="1">
                <a:solidFill>
                  <a:srgbClr val="FFFF00"/>
                </a:solidFill>
                <a:latin typeface="Space Mono" panose="020B0604020202020204" charset="0"/>
              </a:rPr>
              <a:t>failure</a:t>
            </a:r>
            <a:r>
              <a:rPr lang="de-DE" dirty="0">
                <a:solidFill>
                  <a:schemeClr val="bg1"/>
                </a:solidFill>
                <a:latin typeface="Space Mono" panose="020B060402020202020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2078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A07A3ECF-DE1B-D26F-4768-CC7C88967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>
            <a:extLst>
              <a:ext uri="{FF2B5EF4-FFF2-40B4-BE49-F238E27FC236}">
                <a16:creationId xmlns:a16="http://schemas.microsoft.com/office/drawing/2014/main" id="{6E2478BF-97EF-5B82-3889-CAD7C781B9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85010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>
              <a:buSzPct val="111111"/>
            </a:pPr>
            <a:r>
              <a:rPr lang="en-US" sz="2000" dirty="0"/>
              <a:t>Operational automation, not network orchestration</a:t>
            </a:r>
            <a:endParaRPr sz="2000" dirty="0"/>
          </a:p>
        </p:txBody>
      </p:sp>
      <p:sp>
        <p:nvSpPr>
          <p:cNvPr id="89" name="Google Shape;89;p19">
            <a:extLst>
              <a:ext uri="{FF2B5EF4-FFF2-40B4-BE49-F238E27FC236}">
                <a16:creationId xmlns:a16="http://schemas.microsoft.com/office/drawing/2014/main" id="{B67CA8E7-63D3-FE77-415C-020F9C0527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422809"/>
            <a:ext cx="3999900" cy="2980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sz="1600" b="1" dirty="0">
                <a:solidFill>
                  <a:schemeClr val="bg1"/>
                </a:solidFill>
              </a:rPr>
              <a:t>Network orchestration</a:t>
            </a:r>
            <a:endParaRPr lang="de-DE" sz="1600" b="1" dirty="0">
              <a:solidFill>
                <a:schemeClr val="bg1"/>
              </a:solidFill>
            </a:endParaRPr>
          </a:p>
          <a:p>
            <a:pPr indent="-457200">
              <a:spcAft>
                <a:spcPts val="1200"/>
              </a:spcAft>
            </a:pPr>
            <a:r>
              <a:rPr lang="de-DE" sz="1600" dirty="0" err="1"/>
              <a:t>Provisioning</a:t>
            </a:r>
            <a:endParaRPr lang="de-DE" sz="1600" dirty="0"/>
          </a:p>
          <a:p>
            <a:pPr indent="-457200">
              <a:spcAft>
                <a:spcPts val="1200"/>
              </a:spcAft>
            </a:pPr>
            <a:r>
              <a:rPr lang="de-DE" sz="1600" dirty="0" err="1"/>
              <a:t>Configuration</a:t>
            </a:r>
            <a:r>
              <a:rPr lang="de-DE" sz="1600" dirty="0"/>
              <a:t> </a:t>
            </a:r>
            <a:r>
              <a:rPr lang="de-DE" sz="1600" dirty="0" err="1"/>
              <a:t>rollout</a:t>
            </a:r>
            <a:endParaRPr lang="de-DE" sz="1600" dirty="0"/>
          </a:p>
          <a:p>
            <a:pPr indent="-457200">
              <a:spcAft>
                <a:spcPts val="1200"/>
              </a:spcAft>
            </a:pPr>
            <a:r>
              <a:rPr lang="de-DE" sz="1600" dirty="0"/>
              <a:t>Lifecycle </a:t>
            </a:r>
            <a:r>
              <a:rPr lang="de-DE" sz="1600" dirty="0" err="1"/>
              <a:t>management</a:t>
            </a:r>
            <a:endParaRPr lang="de-DE" sz="1600" dirty="0"/>
          </a:p>
          <a:p>
            <a:pPr marL="0" indent="0">
              <a:spcAft>
                <a:spcPts val="1200"/>
              </a:spcAft>
              <a:buNone/>
            </a:pPr>
            <a:r>
              <a:rPr lang="de-DE" sz="1600" dirty="0">
                <a:sym typeface="Wingdings" panose="05000000000000000000" pitchFamily="2" charset="2"/>
              </a:rPr>
              <a:t> </a:t>
            </a:r>
            <a:r>
              <a:rPr lang="de-DE" sz="1600" dirty="0" err="1"/>
              <a:t>Owned</a:t>
            </a:r>
            <a:r>
              <a:rPr lang="de-DE" sz="1600" dirty="0"/>
              <a:t> </a:t>
            </a:r>
            <a:r>
              <a:rPr lang="de-DE" sz="1600" dirty="0" err="1"/>
              <a:t>by</a:t>
            </a:r>
            <a:r>
              <a:rPr lang="de-DE" sz="1600" dirty="0"/>
              <a:t> the </a:t>
            </a:r>
            <a:r>
              <a:rPr lang="de-DE" sz="1600" dirty="0">
                <a:solidFill>
                  <a:srgbClr val="FFFF00"/>
                </a:solidFill>
              </a:rPr>
              <a:t>NORC </a:t>
            </a:r>
            <a:r>
              <a:rPr lang="de-DE" sz="1600" dirty="0" err="1"/>
              <a:t>team</a:t>
            </a:r>
            <a:br>
              <a:rPr lang="de-DE" sz="1600" u="sng" dirty="0"/>
            </a:br>
            <a:endParaRPr lang="de-DE" sz="1600" dirty="0"/>
          </a:p>
        </p:txBody>
      </p:sp>
      <p:sp>
        <p:nvSpPr>
          <p:cNvPr id="90" name="Google Shape;90;p19">
            <a:extLst>
              <a:ext uri="{FF2B5EF4-FFF2-40B4-BE49-F238E27FC236}">
                <a16:creationId xmlns:a16="http://schemas.microsoft.com/office/drawing/2014/main" id="{9447AC11-45A7-CBA3-9834-9FF65A1010DE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832400" y="1422809"/>
            <a:ext cx="3999900" cy="2980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de-DE" sz="1600" b="1" dirty="0">
                <a:solidFill>
                  <a:schemeClr val="bg1"/>
                </a:solidFill>
              </a:rPr>
              <a:t>Operational </a:t>
            </a:r>
            <a:r>
              <a:rPr lang="de-DE" sz="1600" b="1" dirty="0" err="1">
                <a:solidFill>
                  <a:schemeClr val="bg1"/>
                </a:solidFill>
              </a:rPr>
              <a:t>automation</a:t>
            </a:r>
            <a:endParaRPr lang="de-DE" sz="1600" b="1" dirty="0">
              <a:solidFill>
                <a:schemeClr val="bg1"/>
              </a:solidFill>
            </a:endParaRPr>
          </a:p>
          <a:p>
            <a:pPr indent="-457200">
              <a:spcAft>
                <a:spcPts val="1200"/>
              </a:spcAft>
            </a:pPr>
            <a:r>
              <a:rPr lang="de-DE" sz="1600" dirty="0"/>
              <a:t>Monitoring &amp; </a:t>
            </a:r>
            <a:r>
              <a:rPr lang="de-DE" sz="1600" dirty="0" err="1"/>
              <a:t>Alarming</a:t>
            </a:r>
            <a:endParaRPr lang="de-DE" sz="1600" dirty="0"/>
          </a:p>
          <a:p>
            <a:pPr indent="-457200">
              <a:spcAft>
                <a:spcPts val="1200"/>
              </a:spcAft>
            </a:pPr>
            <a:r>
              <a:rPr lang="de-DE" sz="1600" dirty="0"/>
              <a:t>Data </a:t>
            </a:r>
            <a:r>
              <a:rPr lang="de-DE" sz="1600" dirty="0" err="1"/>
              <a:t>correlation</a:t>
            </a:r>
            <a:endParaRPr lang="de-DE" sz="1600" dirty="0"/>
          </a:p>
          <a:p>
            <a:pPr indent="-457200">
              <a:spcAft>
                <a:spcPts val="1200"/>
              </a:spcAft>
            </a:pPr>
            <a:r>
              <a:rPr lang="de-DE" sz="1600" dirty="0"/>
              <a:t>Workflow </a:t>
            </a:r>
            <a:r>
              <a:rPr lang="de-DE" sz="1600" dirty="0" err="1"/>
              <a:t>automation</a:t>
            </a:r>
            <a:endParaRPr lang="de-DE" sz="1600" dirty="0"/>
          </a:p>
          <a:p>
            <a:pPr marL="0" indent="0">
              <a:spcAft>
                <a:spcPts val="1200"/>
              </a:spcAft>
              <a:buNone/>
            </a:pPr>
            <a:r>
              <a:rPr lang="de-DE" sz="1600" dirty="0">
                <a:sym typeface="Wingdings" panose="05000000000000000000" pitchFamily="2" charset="2"/>
              </a:rPr>
              <a:t> </a:t>
            </a:r>
            <a:r>
              <a:rPr lang="de-DE" sz="1600" dirty="0" err="1"/>
              <a:t>Owned</a:t>
            </a:r>
            <a:r>
              <a:rPr lang="de-DE" sz="1600" dirty="0"/>
              <a:t> </a:t>
            </a:r>
            <a:r>
              <a:rPr lang="de-DE" sz="1600" dirty="0" err="1"/>
              <a:t>by</a:t>
            </a:r>
            <a:r>
              <a:rPr lang="de-DE" sz="1600" dirty="0"/>
              <a:t> the </a:t>
            </a:r>
            <a:r>
              <a:rPr lang="de-DE" sz="1600" dirty="0" err="1">
                <a:solidFill>
                  <a:srgbClr val="FFFF00"/>
                </a:solidFill>
              </a:rPr>
              <a:t>NetOps</a:t>
            </a:r>
            <a:r>
              <a:rPr lang="de-DE" sz="1600" dirty="0">
                <a:solidFill>
                  <a:srgbClr val="FFFF00"/>
                </a:solidFill>
              </a:rPr>
              <a:t> </a:t>
            </a:r>
            <a:r>
              <a:rPr lang="de-DE" sz="1600" dirty="0" err="1"/>
              <a:t>team</a:t>
            </a:r>
            <a:endParaRPr lang="de-DE" sz="16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C317B38-53B7-2CE1-2B9C-605637FB5DD2}"/>
              </a:ext>
            </a:extLst>
          </p:cNvPr>
          <p:cNvSpPr txBox="1"/>
          <p:nvPr/>
        </p:nvSpPr>
        <p:spPr>
          <a:xfrm>
            <a:off x="1193800" y="3808558"/>
            <a:ext cx="6756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sz="1200" dirty="0">
                <a:solidFill>
                  <a:schemeClr val="bg1"/>
                </a:solidFill>
                <a:latin typeface="Space Mono" panose="020B0604020202020204" charset="0"/>
              </a:rPr>
              <a:t>For more on </a:t>
            </a:r>
            <a:r>
              <a:rPr lang="de-DE" sz="1200" dirty="0">
                <a:solidFill>
                  <a:srgbClr val="FFFF00"/>
                </a:solidFill>
                <a:latin typeface="Space Mono" panose="020B0604020202020204" charset="0"/>
              </a:rPr>
              <a:t>NORC</a:t>
            </a:r>
            <a:r>
              <a:rPr lang="en-US" sz="1200" dirty="0">
                <a:solidFill>
                  <a:schemeClr val="bg1"/>
                </a:solidFill>
                <a:latin typeface="Space Mono" panose="020B0604020202020204" charset="0"/>
              </a:rPr>
              <a:t>, I recommend: </a:t>
            </a:r>
            <a:br>
              <a:rPr lang="en-US" sz="1200" dirty="0">
                <a:solidFill>
                  <a:schemeClr val="bg1"/>
                </a:solidFill>
                <a:latin typeface="Space Mono" panose="020B0604020202020204" charset="0"/>
              </a:rPr>
            </a:br>
            <a:r>
              <a:rPr lang="en-US" sz="1200" dirty="0">
                <a:solidFill>
                  <a:srgbClr val="FFFF00"/>
                </a:solidFill>
                <a:latin typeface="Space Mono" panose="020B0604020202020204" charset="0"/>
              </a:rPr>
              <a:t>DENOG17 - Inventing the wheel - Network Orchestration at scale</a:t>
            </a:r>
            <a:endParaRPr lang="de-DE" sz="1200" u="sng" dirty="0">
              <a:solidFill>
                <a:srgbClr val="FFFF00"/>
              </a:solidFill>
              <a:latin typeface="Space Mon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012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B033BB21-8631-FF31-7107-3083C0553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>
            <a:extLst>
              <a:ext uri="{FF2B5EF4-FFF2-40B4-BE49-F238E27FC236}">
                <a16:creationId xmlns:a16="http://schemas.microsoft.com/office/drawing/2014/main" id="{15B9546E-76B7-29DA-3269-8179F5BE15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0217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>
              <a:buSzPct val="111111"/>
            </a:pPr>
            <a:r>
              <a:rPr lang="en-US" sz="2000" dirty="0"/>
              <a:t>Our problem is not writing code</a:t>
            </a:r>
            <a:endParaRPr sz="2000" dirty="0"/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03FF43D6-8E58-7250-A7F9-2476EE7942A6}"/>
              </a:ext>
            </a:extLst>
          </p:cNvPr>
          <p:cNvSpPr/>
          <p:nvPr/>
        </p:nvSpPr>
        <p:spPr>
          <a:xfrm>
            <a:off x="6983771" y="2059522"/>
            <a:ext cx="664628" cy="664628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FFFF00"/>
                </a:solidFill>
                <a:latin typeface="Space Mono" panose="020B0604020202020204" charset="0"/>
              </a:rPr>
              <a:t>3</a:t>
            </a: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B6EC2688-DBA9-89EF-6E0E-118252C809AE}"/>
              </a:ext>
            </a:extLst>
          </p:cNvPr>
          <p:cNvSpPr/>
          <p:nvPr/>
        </p:nvSpPr>
        <p:spPr>
          <a:xfrm>
            <a:off x="1371600" y="2059522"/>
            <a:ext cx="664628" cy="664628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FFFF00"/>
                </a:solidFill>
                <a:latin typeface="Space Mono" panose="020B0604020202020204" charset="0"/>
              </a:rPr>
              <a:t>15+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04FA1E0C-23A0-AAE9-2360-F11DA174F00C}"/>
              </a:ext>
            </a:extLst>
          </p:cNvPr>
          <p:cNvSpPr/>
          <p:nvPr/>
        </p:nvSpPr>
        <p:spPr>
          <a:xfrm>
            <a:off x="4239686" y="2059522"/>
            <a:ext cx="664628" cy="664628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FFFF00"/>
                </a:solidFill>
                <a:latin typeface="Space Mono" panose="020B0604020202020204" charset="0"/>
              </a:rPr>
              <a:t>20+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4304F38-650F-06B4-E269-E6FAE26FB827}"/>
              </a:ext>
            </a:extLst>
          </p:cNvPr>
          <p:cNvSpPr txBox="1"/>
          <p:nvPr/>
        </p:nvSpPr>
        <p:spPr>
          <a:xfrm>
            <a:off x="5030085" y="2911673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de-DE" sz="1400" b="0" dirty="0" err="1">
                <a:solidFill>
                  <a:schemeClr val="bg1"/>
                </a:solidFill>
                <a:latin typeface="Space Mono" panose="020B0604020202020204" charset="0"/>
              </a:rPr>
              <a:t>production</a:t>
            </a:r>
            <a:r>
              <a:rPr lang="de-DE" sz="1400" b="0" dirty="0">
                <a:solidFill>
                  <a:schemeClr val="bg1"/>
                </a:solidFill>
                <a:latin typeface="Space Mono" panose="020B0604020202020204" charset="0"/>
              </a:rPr>
              <a:t> web </a:t>
            </a:r>
            <a:r>
              <a:rPr lang="de-DE" sz="1400" b="0" dirty="0" err="1">
                <a:solidFill>
                  <a:schemeClr val="bg1"/>
                </a:solidFill>
                <a:latin typeface="Space Mono" panose="020B0604020202020204" charset="0"/>
              </a:rPr>
              <a:t>services</a:t>
            </a:r>
            <a:endParaRPr lang="de-DE" sz="1400" b="0" dirty="0">
              <a:solidFill>
                <a:schemeClr val="bg1"/>
              </a:solidFill>
              <a:latin typeface="Space Mono" panose="020B060402020202020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292FA2F-98B0-6DD4-7245-DA5767DF5EBF}"/>
              </a:ext>
            </a:extLst>
          </p:cNvPr>
          <p:cNvSpPr txBox="1"/>
          <p:nvPr/>
        </p:nvSpPr>
        <p:spPr>
          <a:xfrm>
            <a:off x="-582086" y="2903825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de-DE" sz="1400" b="0" dirty="0" err="1">
                <a:solidFill>
                  <a:schemeClr val="bg1"/>
                </a:solidFill>
                <a:latin typeface="Space Mono" panose="020B0604020202020204" charset="0"/>
              </a:rPr>
              <a:t>production</a:t>
            </a:r>
            <a:r>
              <a:rPr lang="de-DE" sz="1400" b="0" dirty="0">
                <a:solidFill>
                  <a:schemeClr val="bg1"/>
                </a:solidFill>
                <a:latin typeface="Space Mono" panose="020B0604020202020204" charset="0"/>
              </a:rPr>
              <a:t> </a:t>
            </a:r>
            <a:r>
              <a:rPr lang="de-DE" sz="1400" b="0" dirty="0" err="1">
                <a:solidFill>
                  <a:schemeClr val="bg1"/>
                </a:solidFill>
                <a:latin typeface="Space Mono" panose="020B0604020202020204" charset="0"/>
              </a:rPr>
              <a:t>cron</a:t>
            </a:r>
            <a:r>
              <a:rPr lang="de-DE" sz="1400" b="0" dirty="0">
                <a:solidFill>
                  <a:schemeClr val="bg1"/>
                </a:solidFill>
                <a:latin typeface="Space Mono" panose="020B0604020202020204" charset="0"/>
              </a:rPr>
              <a:t> </a:t>
            </a:r>
            <a:r>
              <a:rPr lang="de-DE" sz="1400" b="0" dirty="0" err="1">
                <a:solidFill>
                  <a:schemeClr val="bg1"/>
                </a:solidFill>
                <a:latin typeface="Space Mono" panose="020B0604020202020204" charset="0"/>
              </a:rPr>
              <a:t>jobs</a:t>
            </a:r>
            <a:endParaRPr lang="de-DE" sz="1400" b="0" dirty="0">
              <a:solidFill>
                <a:schemeClr val="bg1"/>
              </a:solidFill>
              <a:latin typeface="Space Mono" panose="020B060402020202020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8145566-81D6-C315-E33C-69CEC5BC2029}"/>
              </a:ext>
            </a:extLst>
          </p:cNvPr>
          <p:cNvSpPr txBox="1"/>
          <p:nvPr/>
        </p:nvSpPr>
        <p:spPr>
          <a:xfrm>
            <a:off x="2286000" y="2907749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de-DE" sz="1400" b="0" dirty="0">
                <a:solidFill>
                  <a:schemeClr val="bg1"/>
                </a:solidFill>
                <a:latin typeface="Space Mono" panose="020B0604020202020204" charset="0"/>
              </a:rPr>
              <a:t>operational </a:t>
            </a:r>
            <a:r>
              <a:rPr lang="de-DE" sz="1400" b="0" dirty="0" err="1">
                <a:solidFill>
                  <a:schemeClr val="bg1"/>
                </a:solidFill>
                <a:latin typeface="Space Mono" panose="020B0604020202020204" charset="0"/>
              </a:rPr>
              <a:t>scripts</a:t>
            </a:r>
            <a:endParaRPr lang="de-DE" sz="1400" b="0" dirty="0">
              <a:solidFill>
                <a:schemeClr val="bg1"/>
              </a:solidFill>
              <a:latin typeface="Space Mono" panose="020B0604020202020204" charset="0"/>
            </a:endParaRP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4309BD7C-62C1-2DC5-44C9-65C3608B0700}"/>
              </a:ext>
            </a:extLst>
          </p:cNvPr>
          <p:cNvGrpSpPr/>
          <p:nvPr/>
        </p:nvGrpSpPr>
        <p:grpSpPr>
          <a:xfrm>
            <a:off x="3392487" y="3829362"/>
            <a:ext cx="2359025" cy="584775"/>
            <a:chOff x="3349626" y="3829359"/>
            <a:chExt cx="2359025" cy="584775"/>
          </a:xfrm>
        </p:grpSpPr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7F1D4E0D-CCF9-1EDB-5F09-93E5C194B753}"/>
                </a:ext>
              </a:extLst>
            </p:cNvPr>
            <p:cNvSpPr txBox="1"/>
            <p:nvPr/>
          </p:nvSpPr>
          <p:spPr>
            <a:xfrm>
              <a:off x="3711576" y="3829359"/>
              <a:ext cx="199707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de-DE" sz="1800" b="1" dirty="0" err="1">
                  <a:solidFill>
                    <a:srgbClr val="FFFF00"/>
                  </a:solidFill>
                  <a:latin typeface="Space Mono" panose="020B0604020202020204" charset="0"/>
                </a:rPr>
                <a:t>One</a:t>
              </a:r>
              <a:r>
                <a:rPr lang="de-DE" sz="1800" b="1" dirty="0">
                  <a:solidFill>
                    <a:srgbClr val="FFFF00"/>
                  </a:solidFill>
                  <a:latin typeface="Space Mono" panose="020B0604020202020204" charset="0"/>
                </a:rPr>
                <a:t> </a:t>
              </a:r>
              <a:r>
                <a:rPr lang="de-DE" sz="1800" b="1" dirty="0" err="1">
                  <a:solidFill>
                    <a:srgbClr val="FFFF00"/>
                  </a:solidFill>
                  <a:latin typeface="Space Mono" panose="020B0604020202020204" charset="0"/>
                </a:rPr>
                <a:t>library</a:t>
              </a:r>
              <a:endParaRPr lang="de-DE" sz="1800" b="1" dirty="0">
                <a:solidFill>
                  <a:srgbClr val="FFFF00"/>
                </a:solidFill>
                <a:latin typeface="Space Mono" panose="020B060402020202020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de-DE" sz="1400" b="0" dirty="0" err="1">
                  <a:solidFill>
                    <a:schemeClr val="bg1"/>
                  </a:solidFill>
                  <a:latin typeface="Space Mono" panose="020B0604020202020204" charset="0"/>
                </a:rPr>
                <a:t>to</a:t>
              </a:r>
              <a:r>
                <a:rPr lang="de-DE" sz="1400" b="0" dirty="0">
                  <a:solidFill>
                    <a:schemeClr val="bg1"/>
                  </a:solidFill>
                  <a:latin typeface="Space Mono" panose="020B0604020202020204" charset="0"/>
                </a:rPr>
                <a:t> </a:t>
              </a:r>
              <a:r>
                <a:rPr lang="de-DE" sz="1400" b="0" dirty="0" err="1">
                  <a:solidFill>
                    <a:schemeClr val="bg1"/>
                  </a:solidFill>
                  <a:latin typeface="Space Mono" panose="020B0604020202020204" charset="0"/>
                </a:rPr>
                <a:t>rule</a:t>
              </a:r>
              <a:r>
                <a:rPr lang="de-DE" sz="1400" b="0" dirty="0">
                  <a:solidFill>
                    <a:schemeClr val="bg1"/>
                  </a:solidFill>
                  <a:latin typeface="Space Mono" panose="020B0604020202020204" charset="0"/>
                </a:rPr>
                <a:t> </a:t>
              </a:r>
              <a:r>
                <a:rPr lang="de-DE" sz="1400" b="0" dirty="0" err="1">
                  <a:solidFill>
                    <a:schemeClr val="bg1"/>
                  </a:solidFill>
                  <a:latin typeface="Space Mono" panose="020B0604020202020204" charset="0"/>
                </a:rPr>
                <a:t>them</a:t>
              </a:r>
              <a:r>
                <a:rPr lang="de-DE" sz="1400" b="0" dirty="0">
                  <a:solidFill>
                    <a:schemeClr val="bg1"/>
                  </a:solidFill>
                  <a:latin typeface="Space Mono" panose="020B0604020202020204" charset="0"/>
                </a:rPr>
                <a:t> all</a:t>
              </a:r>
            </a:p>
          </p:txBody>
        </p:sp>
        <p:sp>
          <p:nvSpPr>
            <p:cNvPr id="16" name="Kreuz 15">
              <a:extLst>
                <a:ext uri="{FF2B5EF4-FFF2-40B4-BE49-F238E27FC236}">
                  <a16:creationId xmlns:a16="http://schemas.microsoft.com/office/drawing/2014/main" id="{E81EB1B1-7A1F-33E6-52D8-B7BEFA0EF17E}"/>
                </a:ext>
              </a:extLst>
            </p:cNvPr>
            <p:cNvSpPr/>
            <p:nvPr/>
          </p:nvSpPr>
          <p:spPr>
            <a:xfrm>
              <a:off x="3349626" y="3940772"/>
              <a:ext cx="361950" cy="361950"/>
            </a:xfrm>
            <a:prstGeom prst="plus">
              <a:avLst>
                <a:gd name="adj" fmla="val 34398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600497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E732E3AD-B5DE-09BE-5D12-6B9DB5FFC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>
            <a:extLst>
              <a:ext uri="{FF2B5EF4-FFF2-40B4-BE49-F238E27FC236}">
                <a16:creationId xmlns:a16="http://schemas.microsoft.com/office/drawing/2014/main" id="{EFD08327-B349-3435-BB4E-27BB7181CD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lvl="0">
              <a:buSzPct val="111111"/>
            </a:pPr>
            <a:r>
              <a:rPr lang="en-US" b="1" dirty="0"/>
              <a:t>500+</a:t>
            </a:r>
            <a:endParaRPr dirty="0"/>
          </a:p>
        </p:txBody>
      </p:sp>
      <p:sp>
        <p:nvSpPr>
          <p:cNvPr id="112" name="Google Shape;112;p23">
            <a:extLst>
              <a:ext uri="{FF2B5EF4-FFF2-40B4-BE49-F238E27FC236}">
                <a16:creationId xmlns:a16="http://schemas.microsoft.com/office/drawing/2014/main" id="{2E79CFD3-240A-1AE6-1894-BE7A44899A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/>
              <a:t>executions per day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67833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A602857E-FA6C-17FB-1FF1-B61AF0F20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16786F16-E72C-CEBB-F228-C55CF441204C}"/>
              </a:ext>
            </a:extLst>
          </p:cNvPr>
          <p:cNvSpPr/>
          <p:nvPr/>
        </p:nvSpPr>
        <p:spPr>
          <a:xfrm>
            <a:off x="6632857" y="1952339"/>
            <a:ext cx="908336" cy="908336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BF2114A4-B4A8-3021-211E-45E2BB857B7C}"/>
              </a:ext>
            </a:extLst>
          </p:cNvPr>
          <p:cNvSpPr/>
          <p:nvPr/>
        </p:nvSpPr>
        <p:spPr>
          <a:xfrm>
            <a:off x="4117832" y="1952339"/>
            <a:ext cx="908336" cy="908336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435B6AD9-368E-A563-2F2C-47103BB4E5EE}"/>
              </a:ext>
            </a:extLst>
          </p:cNvPr>
          <p:cNvSpPr/>
          <p:nvPr/>
        </p:nvSpPr>
        <p:spPr>
          <a:xfrm>
            <a:off x="1587497" y="1955798"/>
            <a:ext cx="923646" cy="923646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7" name="Google Shape;77;p17">
            <a:extLst>
              <a:ext uri="{FF2B5EF4-FFF2-40B4-BE49-F238E27FC236}">
                <a16:creationId xmlns:a16="http://schemas.microsoft.com/office/drawing/2014/main" id="{C7804503-BFC2-8B41-8855-7A5CEDBE9B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9974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sz="2000" dirty="0"/>
              <a:t>Useful automation starts with operational pain</a:t>
            </a:r>
            <a:endParaRPr sz="20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4423914-9AC5-C874-1034-CB317902E5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21403" y="2089703"/>
            <a:ext cx="655835" cy="655835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DAC7A269-D36A-D658-A275-6A75F8152C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59107" y="2096053"/>
            <a:ext cx="655835" cy="655835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04E374E6-DC5E-122C-57B7-6AE2B2F7B7B1}"/>
              </a:ext>
            </a:extLst>
          </p:cNvPr>
          <p:cNvSpPr txBox="1"/>
          <p:nvPr/>
        </p:nvSpPr>
        <p:spPr>
          <a:xfrm>
            <a:off x="1338121" y="3068402"/>
            <a:ext cx="14223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de-DE" sz="1600" dirty="0" err="1">
                <a:solidFill>
                  <a:schemeClr val="bg1"/>
                </a:solidFill>
                <a:latin typeface="Space Mono" panose="020B0604020202020204" charset="0"/>
              </a:rPr>
              <a:t>Repeated</a:t>
            </a:r>
            <a:r>
              <a:rPr lang="de-DE" sz="1600" dirty="0">
                <a:solidFill>
                  <a:schemeClr val="bg1"/>
                </a:solidFill>
                <a:latin typeface="Space Mono" panose="020B060402020202020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Space Mono" panose="020B0604020202020204" charset="0"/>
              </a:rPr>
              <a:t>toil</a:t>
            </a:r>
            <a:endParaRPr lang="de-DE" sz="1600" dirty="0">
              <a:solidFill>
                <a:schemeClr val="bg1"/>
              </a:solidFill>
              <a:latin typeface="Space Mono" panose="020B0604020202020204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BD0852C9-6FB2-5C44-F8ED-4588D0FC1D50}"/>
              </a:ext>
            </a:extLst>
          </p:cNvPr>
          <p:cNvSpPr txBox="1"/>
          <p:nvPr/>
        </p:nvSpPr>
        <p:spPr>
          <a:xfrm>
            <a:off x="3860801" y="3067726"/>
            <a:ext cx="14223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de-DE" sz="1600" dirty="0" err="1">
                <a:solidFill>
                  <a:schemeClr val="bg1"/>
                </a:solidFill>
                <a:latin typeface="Space Mono" panose="020B0604020202020204" charset="0"/>
              </a:rPr>
              <a:t>Missing</a:t>
            </a:r>
            <a:r>
              <a:rPr lang="de-DE" sz="1600" dirty="0">
                <a:solidFill>
                  <a:schemeClr val="bg1"/>
                </a:solidFill>
                <a:latin typeface="Space Mono" panose="020B060402020202020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Space Mono" panose="020B0604020202020204" charset="0"/>
              </a:rPr>
              <a:t>visibility</a:t>
            </a:r>
            <a:endParaRPr lang="de-DE" sz="1600" dirty="0">
              <a:solidFill>
                <a:schemeClr val="bg1"/>
              </a:solidFill>
              <a:latin typeface="Space Mono" panose="020B0604020202020204" charset="0"/>
            </a:endParaRP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FAE29C05-0F17-6569-C0B1-EDA9B83B36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40349" y="2082237"/>
            <a:ext cx="663301" cy="663301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736CACC4-181A-FE56-4BA4-BB632BFCCD18}"/>
              </a:ext>
            </a:extLst>
          </p:cNvPr>
          <p:cNvSpPr txBox="1"/>
          <p:nvPr/>
        </p:nvSpPr>
        <p:spPr>
          <a:xfrm>
            <a:off x="5990436" y="3067726"/>
            <a:ext cx="22494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1600" dirty="0">
                <a:solidFill>
                  <a:schemeClr val="bg1"/>
                </a:solidFill>
                <a:latin typeface="Space Mono" panose="020B0604020202020204" charset="0"/>
              </a:rPr>
              <a:t>Friction between systems and work</a:t>
            </a:r>
            <a:endParaRPr lang="de-DE" sz="1600" dirty="0">
              <a:solidFill>
                <a:schemeClr val="bg1"/>
              </a:solidFill>
              <a:latin typeface="Space Mono" panose="020B060402020202020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D503956-5AD9-3151-8851-03944B77490A}"/>
              </a:ext>
            </a:extLst>
          </p:cNvPr>
          <p:cNvSpPr txBox="1"/>
          <p:nvPr/>
        </p:nvSpPr>
        <p:spPr>
          <a:xfrm>
            <a:off x="368299" y="4006879"/>
            <a:ext cx="8407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Space Mono" panose="020B0604020202020204" charset="0"/>
              </a:rPr>
              <a:t>Where it hurts:</a:t>
            </a:r>
            <a:br>
              <a:rPr lang="en-US" dirty="0">
                <a:solidFill>
                  <a:schemeClr val="bg1"/>
                </a:solidFill>
                <a:latin typeface="Space Mono" panose="020B0604020202020204" charset="0"/>
              </a:rPr>
            </a:br>
            <a:r>
              <a:rPr lang="en-US" dirty="0">
                <a:solidFill>
                  <a:schemeClr val="bg1"/>
                </a:solidFill>
                <a:latin typeface="Space Mono" panose="020B0604020202020204" charset="0"/>
              </a:rPr>
              <a:t>maintenance handling, software upgrades, route servers, …</a:t>
            </a:r>
            <a:endParaRPr lang="de-DE" dirty="0">
              <a:solidFill>
                <a:schemeClr val="bg1"/>
              </a:solidFill>
              <a:latin typeface="Space Mon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977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9CC7BC-99D1-A242-9A43-197BDC4B8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000" dirty="0" err="1"/>
              <a:t>When</a:t>
            </a:r>
            <a:r>
              <a:rPr lang="de-DE" sz="2000" dirty="0"/>
              <a:t> do </a:t>
            </a:r>
            <a:r>
              <a:rPr lang="de-DE" sz="2000" dirty="0" err="1"/>
              <a:t>we</a:t>
            </a:r>
            <a:r>
              <a:rPr lang="de-DE" sz="2000" dirty="0"/>
              <a:t> </a:t>
            </a:r>
            <a:r>
              <a:rPr lang="de-DE" sz="2000" dirty="0" err="1"/>
              <a:t>automate</a:t>
            </a:r>
            <a:r>
              <a:rPr lang="de-DE" sz="2000" dirty="0"/>
              <a:t>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DFAE79B-A080-F41E-D31B-589371374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17975"/>
            <a:ext cx="8520600" cy="3416400"/>
          </a:xfrm>
        </p:spPr>
        <p:txBody>
          <a:bodyPr>
            <a:normAutofit fontScale="62500" lnSpcReduction="20000"/>
          </a:bodyPr>
          <a:lstStyle/>
          <a:p>
            <a:pPr marL="50800" indent="0">
              <a:buNone/>
            </a:pPr>
            <a:r>
              <a:rPr lang="en-US" b="1" dirty="0"/>
              <a:t>Repeated toil</a:t>
            </a:r>
            <a:br>
              <a:rPr lang="en-US" dirty="0"/>
            </a:br>
            <a:r>
              <a:rPr lang="en-US" dirty="0"/>
              <a:t>→ daily or weekly work</a:t>
            </a:r>
            <a:br>
              <a:rPr lang="en-US" dirty="0"/>
            </a:br>
            <a:br>
              <a:rPr lang="en-US" dirty="0"/>
            </a:br>
            <a:r>
              <a:rPr lang="en-US" b="1" dirty="0"/>
              <a:t>Scale pressure</a:t>
            </a:r>
            <a:br>
              <a:rPr lang="en-US" dirty="0"/>
            </a:br>
            <a:r>
              <a:rPr lang="en-US" dirty="0"/>
              <a:t>→ tens of routers, hundreds of devices, hundreds of tickets</a:t>
            </a:r>
            <a:br>
              <a:rPr lang="en-US" dirty="0"/>
            </a:br>
            <a:br>
              <a:rPr lang="en-US" dirty="0"/>
            </a:br>
            <a:r>
              <a:rPr lang="en-US" b="1" dirty="0"/>
              <a:t>Good data</a:t>
            </a:r>
            <a:br>
              <a:rPr lang="en-US" dirty="0"/>
            </a:br>
            <a:r>
              <a:rPr lang="en-US" dirty="0"/>
              <a:t>→ known systems, APIs, source-of-truth available</a:t>
            </a:r>
            <a:br>
              <a:rPr lang="en-US" dirty="0"/>
            </a:br>
            <a:br>
              <a:rPr lang="en-US" dirty="0"/>
            </a:br>
            <a:r>
              <a:rPr lang="en-US" b="1" dirty="0"/>
              <a:t>Manageable blast radius</a:t>
            </a:r>
            <a:br>
              <a:rPr lang="en-US" dirty="0"/>
            </a:br>
            <a:r>
              <a:rPr lang="en-US" dirty="0"/>
              <a:t>→ failure can be constrained, reviewed, or rolled back</a:t>
            </a:r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FDCCF55-659A-97A5-7FFD-06AC873FE066}"/>
              </a:ext>
            </a:extLst>
          </p:cNvPr>
          <p:cNvSpPr txBox="1"/>
          <p:nvPr/>
        </p:nvSpPr>
        <p:spPr>
          <a:xfrm>
            <a:off x="1698625" y="4223565"/>
            <a:ext cx="57467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  <a:latin typeface="Space Mono" panose="020B0604020202020204" charset="0"/>
              </a:rPr>
              <a:t>Automate when the work is repetitive,</a:t>
            </a:r>
            <a:br>
              <a:rPr lang="en-US" dirty="0">
                <a:solidFill>
                  <a:srgbClr val="FFFF00"/>
                </a:solidFill>
                <a:latin typeface="Space Mono" panose="020B0604020202020204" charset="0"/>
              </a:rPr>
            </a:br>
            <a:r>
              <a:rPr lang="en-US" dirty="0">
                <a:solidFill>
                  <a:srgbClr val="FFFF00"/>
                </a:solidFill>
                <a:latin typeface="Space Mono" panose="020B0604020202020204" charset="0"/>
              </a:rPr>
              <a:t>data-backed, and the blast radius is understood.</a:t>
            </a:r>
            <a:endParaRPr lang="de-DE" dirty="0">
              <a:solidFill>
                <a:srgbClr val="FFFF00"/>
              </a:solidFill>
              <a:latin typeface="Space Mon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680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FD27A71D-3FE5-4B10-5208-2BE8454BA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>
            <a:extLst>
              <a:ext uri="{FF2B5EF4-FFF2-40B4-BE49-F238E27FC236}">
                <a16:creationId xmlns:a16="http://schemas.microsoft.com/office/drawing/2014/main" id="{524488FC-AB4E-6B32-3246-99E292C1C1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01520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>
              <a:buSzPct val="111111"/>
            </a:pPr>
            <a:r>
              <a:rPr lang="en-US" sz="2000" dirty="0"/>
              <a:t>From legacy hosts to Kubernetes</a:t>
            </a:r>
            <a:endParaRPr sz="2000" dirty="0"/>
          </a:p>
        </p:txBody>
      </p:sp>
      <p:sp>
        <p:nvSpPr>
          <p:cNvPr id="89" name="Google Shape;89;p19">
            <a:extLst>
              <a:ext uri="{FF2B5EF4-FFF2-40B4-BE49-F238E27FC236}">
                <a16:creationId xmlns:a16="http://schemas.microsoft.com/office/drawing/2014/main" id="{21F682FD-1DDE-C0B4-8462-0949629F8F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587909"/>
            <a:ext cx="3999900" cy="2980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de-DE" sz="1600" b="1" dirty="0">
                <a:solidFill>
                  <a:schemeClr val="bg1"/>
                </a:solidFill>
              </a:rPr>
              <a:t>Legacy</a:t>
            </a:r>
          </a:p>
          <a:p>
            <a:pPr indent="-457200">
              <a:spcAft>
                <a:spcPts val="1200"/>
              </a:spcAft>
            </a:pPr>
            <a:r>
              <a:rPr lang="en-US" sz="1600" dirty="0">
                <a:solidFill>
                  <a:srgbClr val="FFFF00"/>
                </a:solidFill>
              </a:rPr>
              <a:t>Shared hosts</a:t>
            </a:r>
            <a:endParaRPr lang="de-DE" sz="1600" dirty="0">
              <a:solidFill>
                <a:srgbClr val="FFFF00"/>
              </a:solidFill>
            </a:endParaRPr>
          </a:p>
          <a:p>
            <a:pPr indent="-457200">
              <a:spcAft>
                <a:spcPts val="1200"/>
              </a:spcAft>
            </a:pPr>
            <a:r>
              <a:rPr lang="en-US" sz="1600" dirty="0">
                <a:solidFill>
                  <a:srgbClr val="FFFF00"/>
                </a:solidFill>
              </a:rPr>
              <a:t>Fragile deployments</a:t>
            </a:r>
          </a:p>
          <a:p>
            <a:pPr indent="-457200">
              <a:spcAft>
                <a:spcPts val="1200"/>
              </a:spcAft>
            </a:pPr>
            <a:r>
              <a:rPr lang="en-US" sz="1600" dirty="0">
                <a:solidFill>
                  <a:srgbClr val="FFFF00"/>
                </a:solidFill>
              </a:rPr>
              <a:t>No </a:t>
            </a:r>
            <a:r>
              <a:rPr lang="en-US" sz="1600" dirty="0">
                <a:solidFill>
                  <a:schemeClr val="bg1"/>
                </a:solidFill>
              </a:rPr>
              <a:t>standardized path for deploying </a:t>
            </a:r>
            <a:r>
              <a:rPr lang="en-US" sz="1600" dirty="0">
                <a:solidFill>
                  <a:srgbClr val="FFFF00"/>
                </a:solidFill>
              </a:rPr>
              <a:t>web services</a:t>
            </a:r>
            <a:endParaRPr lang="de-DE" sz="1600" dirty="0">
              <a:solidFill>
                <a:srgbClr val="FFFF00"/>
              </a:solidFill>
            </a:endParaRPr>
          </a:p>
          <a:p>
            <a:pPr indent="-457200">
              <a:spcAft>
                <a:spcPts val="1200"/>
              </a:spcAft>
            </a:pPr>
            <a:r>
              <a:rPr lang="en-US" sz="1600" dirty="0"/>
              <a:t>Limited workload isolation, visibility, and rollback</a:t>
            </a:r>
            <a:endParaRPr lang="de-DE" sz="1600" dirty="0"/>
          </a:p>
        </p:txBody>
      </p:sp>
      <p:sp>
        <p:nvSpPr>
          <p:cNvPr id="90" name="Google Shape;90;p19">
            <a:extLst>
              <a:ext uri="{FF2B5EF4-FFF2-40B4-BE49-F238E27FC236}">
                <a16:creationId xmlns:a16="http://schemas.microsoft.com/office/drawing/2014/main" id="{E4A46385-F4F4-BF5C-D94B-8044EEFFDEC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832400" y="1587909"/>
            <a:ext cx="3999900" cy="2980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sz="1600" b="1" dirty="0">
                <a:solidFill>
                  <a:schemeClr val="bg1"/>
                </a:solidFill>
              </a:rPr>
              <a:t>Today</a:t>
            </a:r>
          </a:p>
          <a:p>
            <a:pPr indent="-457200">
              <a:spcAft>
                <a:spcPts val="1200"/>
              </a:spcAft>
            </a:pPr>
            <a:r>
              <a:rPr lang="en-US" sz="1600" dirty="0">
                <a:solidFill>
                  <a:srgbClr val="FFFF00"/>
                </a:solidFill>
              </a:rPr>
              <a:t>Cron jobs</a:t>
            </a:r>
            <a:r>
              <a:rPr lang="en-US" sz="1600" dirty="0"/>
              <a:t> and </a:t>
            </a:r>
            <a:r>
              <a:rPr lang="en-US" sz="1600" dirty="0">
                <a:solidFill>
                  <a:srgbClr val="FFFF00"/>
                </a:solidFill>
              </a:rPr>
              <a:t>web services</a:t>
            </a:r>
            <a:r>
              <a:rPr lang="en-US" sz="1600" dirty="0"/>
              <a:t> run in </a:t>
            </a:r>
            <a:r>
              <a:rPr lang="en-US" sz="1600" dirty="0">
                <a:solidFill>
                  <a:srgbClr val="FFFF00"/>
                </a:solidFill>
              </a:rPr>
              <a:t>Kubernetes</a:t>
            </a:r>
          </a:p>
          <a:p>
            <a:pPr indent="-457200">
              <a:spcAft>
                <a:spcPts val="1200"/>
              </a:spcAft>
            </a:pPr>
            <a:r>
              <a:rPr lang="de-DE" sz="1600" dirty="0" err="1"/>
              <a:t>Standardized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FFFF00"/>
                </a:solidFill>
              </a:rPr>
              <a:t>CI/CD </a:t>
            </a:r>
            <a:r>
              <a:rPr lang="de-DE" sz="1600" dirty="0" err="1">
                <a:solidFill>
                  <a:srgbClr val="FFFF00"/>
                </a:solidFill>
              </a:rPr>
              <a:t>delivery</a:t>
            </a:r>
            <a:endParaRPr lang="de-DE" sz="1600" dirty="0">
              <a:solidFill>
                <a:srgbClr val="FFFF00"/>
              </a:solidFill>
            </a:endParaRPr>
          </a:p>
          <a:p>
            <a:pPr indent="-457200">
              <a:spcAft>
                <a:spcPts val="1200"/>
              </a:spcAft>
            </a:pPr>
            <a:r>
              <a:rPr lang="en-US" sz="1600" dirty="0"/>
              <a:t>Isolated workloads with better </a:t>
            </a:r>
            <a:r>
              <a:rPr lang="en-US" sz="1600" dirty="0">
                <a:solidFill>
                  <a:schemeClr val="bg1"/>
                </a:solidFill>
              </a:rPr>
              <a:t>visibility</a:t>
            </a:r>
            <a:r>
              <a:rPr lang="en-US" sz="1600" dirty="0"/>
              <a:t> and rollback support</a:t>
            </a:r>
          </a:p>
        </p:txBody>
      </p:sp>
    </p:spTree>
    <p:extLst>
      <p:ext uri="{BB962C8B-B14F-4D97-AF65-F5344CB8AC3E}">
        <p14:creationId xmlns:p14="http://schemas.microsoft.com/office/powerpoint/2010/main" val="2862121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>
          <a:extLst>
            <a:ext uri="{FF2B5EF4-FFF2-40B4-BE49-F238E27FC236}">
              <a16:creationId xmlns:a16="http://schemas.microsoft.com/office/drawing/2014/main" id="{33CF660B-B749-0798-C474-896FE8D47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>
            <a:extLst>
              <a:ext uri="{FF2B5EF4-FFF2-40B4-BE49-F238E27FC236}">
                <a16:creationId xmlns:a16="http://schemas.microsoft.com/office/drawing/2014/main" id="{DB2D8F85-A2AF-FEDB-29C3-23E73E7CBA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7434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>
              <a:buSzPct val="111111"/>
            </a:pPr>
            <a:r>
              <a:rPr lang="de-DE" sz="2000" dirty="0" err="1"/>
              <a:t>GitOps</a:t>
            </a:r>
            <a:r>
              <a:rPr lang="de-DE" sz="2000" dirty="0"/>
              <a:t>-style </a:t>
            </a:r>
            <a:r>
              <a:rPr lang="de-DE" sz="2000" dirty="0" err="1"/>
              <a:t>workload</a:t>
            </a:r>
            <a:r>
              <a:rPr lang="de-DE" sz="2000" dirty="0"/>
              <a:t> </a:t>
            </a:r>
            <a:r>
              <a:rPr lang="de-DE" sz="2000" dirty="0" err="1"/>
              <a:t>delivery</a:t>
            </a:r>
            <a:endParaRPr sz="2000" dirty="0"/>
          </a:p>
        </p:txBody>
      </p:sp>
      <p:sp>
        <p:nvSpPr>
          <p:cNvPr id="101" name="Google Shape;101;p21">
            <a:extLst>
              <a:ext uri="{FF2B5EF4-FFF2-40B4-BE49-F238E27FC236}">
                <a16:creationId xmlns:a16="http://schemas.microsoft.com/office/drawing/2014/main" id="{449E1694-571C-D4C7-7BD0-81728E8E68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430725"/>
            <a:ext cx="8520600" cy="234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Engineers start with a </a:t>
            </a:r>
            <a:r>
              <a:rPr lang="en-US" sz="1600" dirty="0">
                <a:solidFill>
                  <a:srgbClr val="FFFF00"/>
                </a:solidFill>
              </a:rPr>
              <a:t>main.py </a:t>
            </a:r>
            <a:r>
              <a:rPr lang="en-US" sz="1600" dirty="0"/>
              <a:t>in a </a:t>
            </a:r>
            <a:r>
              <a:rPr lang="en-US" sz="1600" dirty="0">
                <a:solidFill>
                  <a:srgbClr val="FFFF00"/>
                </a:solidFill>
              </a:rPr>
              <a:t>UV project</a:t>
            </a:r>
            <a:endParaRPr lang="de-DE" sz="1600" dirty="0">
              <a:solidFill>
                <a:srgbClr val="FFFF00"/>
              </a:solidFill>
            </a:endParaRPr>
          </a:p>
          <a:p>
            <a:pPr lv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/>
              <a:t>One </a:t>
            </a:r>
            <a:r>
              <a:rPr lang="en-US" sz="1600" dirty="0">
                <a:solidFill>
                  <a:srgbClr val="FFFF00"/>
                </a:solidFill>
              </a:rPr>
              <a:t>shared library </a:t>
            </a:r>
            <a:r>
              <a:rPr lang="en-US" sz="1600" dirty="0"/>
              <a:t>to abstract boilerplate and glue code</a:t>
            </a:r>
          </a:p>
          <a:p>
            <a:pPr lv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</a:rPr>
              <a:t>They define the workload in a </a:t>
            </a:r>
            <a:r>
              <a:rPr lang="en-US" sz="1600" dirty="0">
                <a:solidFill>
                  <a:srgbClr val="FFFF00"/>
                </a:solidFill>
              </a:rPr>
              <a:t>Helm chart</a:t>
            </a:r>
          </a:p>
          <a:p>
            <a:pPr lvl="0">
              <a:lnSpc>
                <a:spcPct val="150000"/>
              </a:lnSpc>
              <a:buFont typeface="+mj-lt"/>
              <a:buAutoNum type="arabicPeriod"/>
            </a:pPr>
            <a:r>
              <a:rPr lang="de-DE" sz="1600" dirty="0" err="1"/>
              <a:t>They</a:t>
            </a:r>
            <a:r>
              <a:rPr lang="de-DE" sz="1600" dirty="0"/>
              <a:t> push the </a:t>
            </a:r>
            <a:r>
              <a:rPr lang="de-DE" sz="1600" dirty="0" err="1"/>
              <a:t>change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</a:t>
            </a:r>
            <a:r>
              <a:rPr lang="de-DE" sz="1600" dirty="0" err="1">
                <a:solidFill>
                  <a:srgbClr val="FFFF00"/>
                </a:solidFill>
              </a:rPr>
              <a:t>Git</a:t>
            </a:r>
            <a:endParaRPr lang="de-DE" sz="1600" dirty="0">
              <a:solidFill>
                <a:srgbClr val="FFFF00"/>
              </a:solidFill>
            </a:endParaRPr>
          </a:p>
          <a:p>
            <a:pPr lv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solidFill>
                  <a:srgbClr val="FFFF00"/>
                </a:solidFill>
              </a:rPr>
              <a:t>Review </a:t>
            </a:r>
            <a:r>
              <a:rPr lang="en-US" sz="1600" dirty="0">
                <a:solidFill>
                  <a:schemeClr val="bg1"/>
                </a:solidFill>
              </a:rPr>
              <a:t>and </a:t>
            </a:r>
            <a:r>
              <a:rPr lang="en-US" sz="1600" dirty="0">
                <a:solidFill>
                  <a:srgbClr val="FFFF00"/>
                </a:solidFill>
              </a:rPr>
              <a:t>CI/CD </a:t>
            </a:r>
            <a:r>
              <a:rPr lang="en-US" sz="1600" dirty="0"/>
              <a:t>validate the change</a:t>
            </a:r>
          </a:p>
          <a:p>
            <a:pPr lvl="0">
              <a:lnSpc>
                <a:spcPct val="150000"/>
              </a:lnSpc>
              <a:buFont typeface="+mj-lt"/>
              <a:buAutoNum type="arabicPeriod"/>
            </a:pPr>
            <a:r>
              <a:rPr lang="de-DE" sz="1600" dirty="0">
                <a:solidFill>
                  <a:srgbClr val="FFFF00"/>
                </a:solidFill>
              </a:rPr>
              <a:t>Kaniko</a:t>
            </a:r>
            <a:r>
              <a:rPr lang="de-DE" sz="1600" dirty="0"/>
              <a:t> </a:t>
            </a:r>
            <a:r>
              <a:rPr lang="de-DE" sz="1600" dirty="0" err="1"/>
              <a:t>builds</a:t>
            </a:r>
            <a:r>
              <a:rPr lang="de-DE" sz="1600" dirty="0"/>
              <a:t>, </a:t>
            </a:r>
            <a:r>
              <a:rPr lang="de-DE" sz="1600" dirty="0">
                <a:solidFill>
                  <a:srgbClr val="FFFF00"/>
                </a:solidFill>
              </a:rPr>
              <a:t>Harbor</a:t>
            </a:r>
            <a:r>
              <a:rPr lang="de-DE" sz="1600" dirty="0"/>
              <a:t> </a:t>
            </a:r>
            <a:r>
              <a:rPr lang="de-DE" sz="1600" dirty="0" err="1"/>
              <a:t>stores</a:t>
            </a:r>
            <a:r>
              <a:rPr lang="de-DE" sz="1600" dirty="0"/>
              <a:t>, </a:t>
            </a:r>
            <a:r>
              <a:rPr lang="de-DE" sz="1600" dirty="0">
                <a:solidFill>
                  <a:srgbClr val="FFFF00"/>
                </a:solidFill>
              </a:rPr>
              <a:t>Helm</a:t>
            </a:r>
            <a:r>
              <a:rPr lang="de-DE" sz="1600" dirty="0"/>
              <a:t> </a:t>
            </a:r>
            <a:r>
              <a:rPr lang="de-DE" sz="1600" dirty="0" err="1"/>
              <a:t>deploys</a:t>
            </a:r>
            <a:r>
              <a:rPr lang="de-DE" sz="1600" dirty="0"/>
              <a:t>, </a:t>
            </a:r>
            <a:r>
              <a:rPr lang="de-DE" sz="1600" dirty="0">
                <a:solidFill>
                  <a:srgbClr val="FFFF00"/>
                </a:solidFill>
              </a:rPr>
              <a:t>Kubernetes</a:t>
            </a:r>
            <a:r>
              <a:rPr lang="de-DE" sz="1600" dirty="0"/>
              <a:t> </a:t>
            </a:r>
            <a:r>
              <a:rPr lang="de-DE" sz="1600" dirty="0" err="1"/>
              <a:t>runs</a:t>
            </a:r>
            <a:endParaRPr lang="en-US" sz="1600" dirty="0"/>
          </a:p>
          <a:p>
            <a:pPr lvl="0">
              <a:lnSpc>
                <a:spcPct val="150000"/>
              </a:lnSpc>
              <a:buFont typeface="+mj-lt"/>
              <a:buAutoNum type="arabicPeriod"/>
            </a:pPr>
            <a:r>
              <a:rPr lang="en-US" sz="1600" dirty="0">
                <a:solidFill>
                  <a:srgbClr val="FFFF00"/>
                </a:solidFill>
              </a:rPr>
              <a:t>Renovate</a:t>
            </a:r>
            <a:r>
              <a:rPr lang="en-US" sz="1600" dirty="0"/>
              <a:t> keeps dependencies up to date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340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>
          <a:extLst>
            <a:ext uri="{FF2B5EF4-FFF2-40B4-BE49-F238E27FC236}">
              <a16:creationId xmlns:a16="http://schemas.microsoft.com/office/drawing/2014/main" id="{ECA45A64-DF3B-D925-C5A0-B7F627254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>
            <a:extLst>
              <a:ext uri="{FF2B5EF4-FFF2-40B4-BE49-F238E27FC236}">
                <a16:creationId xmlns:a16="http://schemas.microsoft.com/office/drawing/2014/main" id="{CA778741-B7AD-DB36-8163-88EFF245CB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5402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>
              <a:buSzPct val="111111"/>
            </a:pPr>
            <a:r>
              <a:rPr lang="de-DE" sz="2000" dirty="0" err="1"/>
              <a:t>gNMIc</a:t>
            </a:r>
            <a:r>
              <a:rPr lang="de-DE" sz="2000" dirty="0"/>
              <a:t> </a:t>
            </a:r>
            <a:r>
              <a:rPr lang="de-DE" sz="2000" dirty="0" err="1"/>
              <a:t>config</a:t>
            </a:r>
            <a:r>
              <a:rPr lang="de-DE" sz="2000" dirty="0"/>
              <a:t> </a:t>
            </a:r>
            <a:r>
              <a:rPr lang="de-DE" sz="2000" dirty="0" err="1"/>
              <a:t>generation</a:t>
            </a:r>
            <a:endParaRPr sz="2000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CC9A841-3860-AF81-630E-3E373DA9CB08}"/>
              </a:ext>
            </a:extLst>
          </p:cNvPr>
          <p:cNvSpPr txBox="1"/>
          <p:nvPr/>
        </p:nvSpPr>
        <p:spPr>
          <a:xfrm>
            <a:off x="2199955" y="3498410"/>
            <a:ext cx="1402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err="1">
                <a:solidFill>
                  <a:schemeClr val="bg1"/>
                </a:solidFill>
                <a:latin typeface="Space Mono" panose="020B0604020202020204" charset="0"/>
              </a:rPr>
              <a:t>Get</a:t>
            </a:r>
            <a:r>
              <a:rPr lang="de-DE" sz="1200" dirty="0">
                <a:solidFill>
                  <a:schemeClr val="bg1"/>
                </a:solidFill>
                <a:latin typeface="Space Mono" panose="020B0604020202020204" charset="0"/>
              </a:rPr>
              <a:t> </a:t>
            </a:r>
            <a:r>
              <a:rPr lang="de-DE" sz="1200" dirty="0" err="1">
                <a:solidFill>
                  <a:schemeClr val="bg1"/>
                </a:solidFill>
                <a:latin typeface="Space Mono" panose="020B0604020202020204" charset="0"/>
              </a:rPr>
              <a:t>hosts</a:t>
            </a:r>
            <a:r>
              <a:rPr lang="de-DE" sz="1200" dirty="0">
                <a:solidFill>
                  <a:schemeClr val="bg1"/>
                </a:solidFill>
                <a:latin typeface="Space Mono" panose="020B0604020202020204" charset="0"/>
              </a:rPr>
              <a:t> + </a:t>
            </a:r>
            <a:r>
              <a:rPr lang="de-DE" sz="1200" dirty="0" err="1">
                <a:solidFill>
                  <a:schemeClr val="bg1"/>
                </a:solidFill>
                <a:latin typeface="Space Mono" panose="020B0604020202020204" charset="0"/>
              </a:rPr>
              <a:t>proxies</a:t>
            </a:r>
            <a:endParaRPr lang="de-DE" sz="1200" dirty="0">
              <a:solidFill>
                <a:schemeClr val="bg1"/>
              </a:solidFill>
              <a:latin typeface="Space Mono" panose="020B0604020202020204" charset="0"/>
            </a:endParaRP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ABD96AA7-E982-9ACC-FA66-65B679E87848}"/>
              </a:ext>
            </a:extLst>
          </p:cNvPr>
          <p:cNvSpPr/>
          <p:nvPr/>
        </p:nvSpPr>
        <p:spPr>
          <a:xfrm>
            <a:off x="647370" y="3161612"/>
            <a:ext cx="1337553" cy="664628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>
                <a:solidFill>
                  <a:srgbClr val="FFFF00"/>
                </a:solidFill>
                <a:latin typeface="Space Mono" panose="020B0604020202020204" charset="0"/>
              </a:rPr>
              <a:t>Zabbix</a:t>
            </a:r>
            <a:endParaRPr lang="de-DE" b="1" dirty="0">
              <a:solidFill>
                <a:srgbClr val="FFFF00"/>
              </a:solidFill>
              <a:latin typeface="Space Mono" panose="020B0604020202020204" charset="0"/>
            </a:endParaRP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361A41E9-C3A7-DB02-D934-4BBF4526837B}"/>
              </a:ext>
            </a:extLst>
          </p:cNvPr>
          <p:cNvSpPr/>
          <p:nvPr/>
        </p:nvSpPr>
        <p:spPr>
          <a:xfrm>
            <a:off x="647370" y="1229411"/>
            <a:ext cx="1337553" cy="664628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>
                <a:solidFill>
                  <a:srgbClr val="FFFF00"/>
                </a:solidFill>
                <a:latin typeface="Space Mono" panose="020B0604020202020204" charset="0"/>
              </a:rPr>
              <a:t>NetBox</a:t>
            </a:r>
            <a:endParaRPr lang="de-DE" b="1" dirty="0">
              <a:solidFill>
                <a:srgbClr val="FFFF00"/>
              </a:solidFill>
              <a:latin typeface="Space Mono" panose="020B0604020202020204" charset="0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1EFF75FE-AE85-2836-DF46-E01A6C2D2804}"/>
              </a:ext>
            </a:extLst>
          </p:cNvPr>
          <p:cNvSpPr/>
          <p:nvPr/>
        </p:nvSpPr>
        <p:spPr>
          <a:xfrm>
            <a:off x="2281092" y="2195511"/>
            <a:ext cx="1240028" cy="664628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Space Mono" panose="020B0604020202020204" charset="0"/>
              </a:rPr>
              <a:t>Generator Pod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B1747E73-7A3C-FFEB-90DA-A55FC7936FBA}"/>
              </a:ext>
            </a:extLst>
          </p:cNvPr>
          <p:cNvSpPr/>
          <p:nvPr/>
        </p:nvSpPr>
        <p:spPr>
          <a:xfrm>
            <a:off x="4936835" y="2196281"/>
            <a:ext cx="916909" cy="664628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>
                <a:solidFill>
                  <a:srgbClr val="FFFF00"/>
                </a:solidFill>
                <a:latin typeface="Space Mono" panose="020B0604020202020204" charset="0"/>
              </a:rPr>
              <a:t>Git</a:t>
            </a:r>
            <a:endParaRPr lang="de-DE" b="1" dirty="0">
              <a:solidFill>
                <a:srgbClr val="FFFF00"/>
              </a:solidFill>
              <a:latin typeface="Space Mono" panose="020B0604020202020204" charset="0"/>
            </a:endParaRP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66CB7516-7391-ED22-4893-9D8205692103}"/>
              </a:ext>
            </a:extLst>
          </p:cNvPr>
          <p:cNvSpPr/>
          <p:nvPr/>
        </p:nvSpPr>
        <p:spPr>
          <a:xfrm>
            <a:off x="6780730" y="1237168"/>
            <a:ext cx="1613729" cy="664628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FFFF00"/>
                </a:solidFill>
                <a:latin typeface="Space Mono" panose="020B0604020202020204" charset="0"/>
              </a:rPr>
              <a:t>Proxy 1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55EAEC1C-9E3D-23A7-B864-2A9C67C481C8}"/>
              </a:ext>
            </a:extLst>
          </p:cNvPr>
          <p:cNvSpPr/>
          <p:nvPr/>
        </p:nvSpPr>
        <p:spPr>
          <a:xfrm>
            <a:off x="6780729" y="2190406"/>
            <a:ext cx="1613729" cy="664628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FFFF00"/>
                </a:solidFill>
                <a:latin typeface="Space Mono" panose="020B0604020202020204" charset="0"/>
              </a:rPr>
              <a:t>Proxy n</a:t>
            </a:r>
          </a:p>
        </p:txBody>
      </p:sp>
      <p:cxnSp>
        <p:nvCxnSpPr>
          <p:cNvPr id="23" name="Verbinder: gewinkelt 22">
            <a:extLst>
              <a:ext uri="{FF2B5EF4-FFF2-40B4-BE49-F238E27FC236}">
                <a16:creationId xmlns:a16="http://schemas.microsoft.com/office/drawing/2014/main" id="{EE4405DB-2C26-E2D0-523D-234ECBB68EA1}"/>
              </a:ext>
            </a:extLst>
          </p:cNvPr>
          <p:cNvCxnSpPr>
            <a:stCxn id="2" idx="3"/>
            <a:endCxn id="6" idx="2"/>
          </p:cNvCxnSpPr>
          <p:nvPr/>
        </p:nvCxnSpPr>
        <p:spPr>
          <a:xfrm flipV="1">
            <a:off x="1984923" y="2860139"/>
            <a:ext cx="916183" cy="633787"/>
          </a:xfrm>
          <a:prstGeom prst="bentConnector2">
            <a:avLst/>
          </a:prstGeom>
          <a:ln w="19050">
            <a:solidFill>
              <a:schemeClr val="bg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Verbinder: gewinkelt 23">
            <a:extLst>
              <a:ext uri="{FF2B5EF4-FFF2-40B4-BE49-F238E27FC236}">
                <a16:creationId xmlns:a16="http://schemas.microsoft.com/office/drawing/2014/main" id="{B7A0301A-C570-24F0-62F3-D2B8BE206FA8}"/>
              </a:ext>
            </a:extLst>
          </p:cNvPr>
          <p:cNvCxnSpPr>
            <a:cxnSpLocks/>
            <a:stCxn id="4" idx="3"/>
            <a:endCxn id="6" idx="0"/>
          </p:cNvCxnSpPr>
          <p:nvPr/>
        </p:nvCxnSpPr>
        <p:spPr>
          <a:xfrm>
            <a:off x="1984923" y="1561725"/>
            <a:ext cx="916183" cy="633786"/>
          </a:xfrm>
          <a:prstGeom prst="bentConnector2">
            <a:avLst/>
          </a:prstGeom>
          <a:ln w="19050">
            <a:solidFill>
              <a:schemeClr val="bg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eck: abgerundete Ecken 31">
            <a:extLst>
              <a:ext uri="{FF2B5EF4-FFF2-40B4-BE49-F238E27FC236}">
                <a16:creationId xmlns:a16="http://schemas.microsoft.com/office/drawing/2014/main" id="{82947A28-A7F5-4E2D-1E69-8E588B83DFFA}"/>
              </a:ext>
            </a:extLst>
          </p:cNvPr>
          <p:cNvSpPr/>
          <p:nvPr/>
        </p:nvSpPr>
        <p:spPr>
          <a:xfrm>
            <a:off x="4726512" y="3352907"/>
            <a:ext cx="1337553" cy="664628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>
                <a:solidFill>
                  <a:srgbClr val="FFFF00"/>
                </a:solidFill>
                <a:latin typeface="Space Mono" panose="020B0604020202020204" charset="0"/>
              </a:rPr>
              <a:t>Zabbix</a:t>
            </a:r>
            <a:endParaRPr lang="de-DE" b="1" dirty="0">
              <a:solidFill>
                <a:srgbClr val="FFFF00"/>
              </a:solidFill>
              <a:latin typeface="Space Mono" panose="020B0604020202020204" charset="0"/>
            </a:endParaRPr>
          </a:p>
          <a:p>
            <a:pPr algn="ctr"/>
            <a:r>
              <a:rPr lang="de-DE" b="1" dirty="0" err="1">
                <a:solidFill>
                  <a:srgbClr val="FFFF00"/>
                </a:solidFill>
                <a:latin typeface="Space Mono" panose="020B0604020202020204" charset="0"/>
              </a:rPr>
              <a:t>Macros</a:t>
            </a:r>
            <a:endParaRPr lang="de-DE" b="1" dirty="0">
              <a:solidFill>
                <a:srgbClr val="FFFF00"/>
              </a:solidFill>
              <a:latin typeface="Space Mono" panose="020B0604020202020204" charset="0"/>
            </a:endParaRPr>
          </a:p>
        </p:txBody>
      </p:sp>
      <p:cxnSp>
        <p:nvCxnSpPr>
          <p:cNvPr id="39" name="Verbinder: gewinkelt 38">
            <a:extLst>
              <a:ext uri="{FF2B5EF4-FFF2-40B4-BE49-F238E27FC236}">
                <a16:creationId xmlns:a16="http://schemas.microsoft.com/office/drawing/2014/main" id="{5B9997AC-83DD-90B2-F3D2-C5D21E7051F2}"/>
              </a:ext>
            </a:extLst>
          </p:cNvPr>
          <p:cNvCxnSpPr>
            <a:cxnSpLocks/>
            <a:stCxn id="6" idx="3"/>
            <a:endCxn id="32" idx="1"/>
          </p:cNvCxnSpPr>
          <p:nvPr/>
        </p:nvCxnSpPr>
        <p:spPr>
          <a:xfrm>
            <a:off x="3521120" y="2527825"/>
            <a:ext cx="1205392" cy="1157396"/>
          </a:xfrm>
          <a:prstGeom prst="bentConnector3">
            <a:avLst>
              <a:gd name="adj1" fmla="val 50000"/>
            </a:avLst>
          </a:prstGeom>
          <a:ln w="19050">
            <a:solidFill>
              <a:schemeClr val="bg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mit Pfeil 44">
            <a:extLst>
              <a:ext uri="{FF2B5EF4-FFF2-40B4-BE49-F238E27FC236}">
                <a16:creationId xmlns:a16="http://schemas.microsoft.com/office/drawing/2014/main" id="{242D855B-09C0-49BD-BC49-D046A0F3D9BA}"/>
              </a:ext>
            </a:extLst>
          </p:cNvPr>
          <p:cNvCxnSpPr>
            <a:stCxn id="6" idx="3"/>
            <a:endCxn id="8" idx="1"/>
          </p:cNvCxnSpPr>
          <p:nvPr/>
        </p:nvCxnSpPr>
        <p:spPr>
          <a:xfrm>
            <a:off x="3521120" y="2527825"/>
            <a:ext cx="1415715" cy="770"/>
          </a:xfrm>
          <a:prstGeom prst="straightConnector1">
            <a:avLst/>
          </a:prstGeom>
          <a:ln w="19050">
            <a:solidFill>
              <a:schemeClr val="bg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Verbinder: gewinkelt 46">
            <a:extLst>
              <a:ext uri="{FF2B5EF4-FFF2-40B4-BE49-F238E27FC236}">
                <a16:creationId xmlns:a16="http://schemas.microsoft.com/office/drawing/2014/main" id="{AC028695-6B41-161C-820B-E0F17D808DD2}"/>
              </a:ext>
            </a:extLst>
          </p:cNvPr>
          <p:cNvCxnSpPr>
            <a:cxnSpLocks/>
            <a:stCxn id="8" idx="0"/>
            <a:endCxn id="10" idx="1"/>
          </p:cNvCxnSpPr>
          <p:nvPr/>
        </p:nvCxnSpPr>
        <p:spPr>
          <a:xfrm rot="5400000" flipH="1" flipV="1">
            <a:off x="5774611" y="1190162"/>
            <a:ext cx="626799" cy="1385440"/>
          </a:xfrm>
          <a:prstGeom prst="bentConnector2">
            <a:avLst/>
          </a:prstGeom>
          <a:ln w="19050">
            <a:solidFill>
              <a:schemeClr val="bg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mit Pfeil 49">
            <a:extLst>
              <a:ext uri="{FF2B5EF4-FFF2-40B4-BE49-F238E27FC236}">
                <a16:creationId xmlns:a16="http://schemas.microsoft.com/office/drawing/2014/main" id="{A5224016-37EB-812E-777E-363EA19562B0}"/>
              </a:ext>
            </a:extLst>
          </p:cNvPr>
          <p:cNvCxnSpPr>
            <a:cxnSpLocks/>
            <a:stCxn id="8" idx="3"/>
            <a:endCxn id="12" idx="1"/>
          </p:cNvCxnSpPr>
          <p:nvPr/>
        </p:nvCxnSpPr>
        <p:spPr>
          <a:xfrm flipV="1">
            <a:off x="5853744" y="2522720"/>
            <a:ext cx="926985" cy="5875"/>
          </a:xfrm>
          <a:prstGeom prst="straightConnector1">
            <a:avLst/>
          </a:prstGeom>
          <a:ln w="19050">
            <a:solidFill>
              <a:schemeClr val="bg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feld 57">
            <a:extLst>
              <a:ext uri="{FF2B5EF4-FFF2-40B4-BE49-F238E27FC236}">
                <a16:creationId xmlns:a16="http://schemas.microsoft.com/office/drawing/2014/main" id="{1B78074F-FBEC-A7A4-C2CF-578A08CB6375}"/>
              </a:ext>
            </a:extLst>
          </p:cNvPr>
          <p:cNvSpPr txBox="1"/>
          <p:nvPr/>
        </p:nvSpPr>
        <p:spPr>
          <a:xfrm>
            <a:off x="2141013" y="1063850"/>
            <a:ext cx="1520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 err="1">
                <a:solidFill>
                  <a:schemeClr val="bg1"/>
                </a:solidFill>
                <a:latin typeface="Space Mono" panose="020B0604020202020204" charset="0"/>
              </a:rPr>
              <a:t>Get</a:t>
            </a:r>
            <a:r>
              <a:rPr lang="de-DE" sz="1200" dirty="0">
                <a:solidFill>
                  <a:schemeClr val="bg1"/>
                </a:solidFill>
                <a:latin typeface="Space Mono" panose="020B0604020202020204" charset="0"/>
              </a:rPr>
              <a:t> </a:t>
            </a:r>
            <a:r>
              <a:rPr lang="de-DE" sz="1200" dirty="0" err="1">
                <a:solidFill>
                  <a:schemeClr val="bg1"/>
                </a:solidFill>
                <a:latin typeface="Space Mono" panose="020B0604020202020204" charset="0"/>
              </a:rPr>
              <a:t>devices</a:t>
            </a:r>
            <a:r>
              <a:rPr lang="de-DE" sz="1200" dirty="0">
                <a:solidFill>
                  <a:schemeClr val="bg1"/>
                </a:solidFill>
                <a:latin typeface="Space Mono" panose="020B0604020202020204" charset="0"/>
              </a:rPr>
              <a:t> + </a:t>
            </a:r>
            <a:r>
              <a:rPr lang="de-DE" sz="1200" dirty="0" err="1">
                <a:solidFill>
                  <a:schemeClr val="bg1"/>
                </a:solidFill>
                <a:latin typeface="Space Mono" panose="020B0604020202020204" charset="0"/>
              </a:rPr>
              <a:t>types</a:t>
            </a:r>
            <a:endParaRPr lang="de-DE" sz="1200" dirty="0">
              <a:solidFill>
                <a:schemeClr val="bg1"/>
              </a:solidFill>
              <a:latin typeface="Space Mono" panose="020B0604020202020204" charset="0"/>
            </a:endParaRP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C02E2178-A033-7750-384C-F160A9E500F0}"/>
              </a:ext>
            </a:extLst>
          </p:cNvPr>
          <p:cNvSpPr txBox="1"/>
          <p:nvPr/>
        </p:nvSpPr>
        <p:spPr>
          <a:xfrm>
            <a:off x="3434914" y="1875420"/>
            <a:ext cx="1496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solidFill>
                  <a:schemeClr val="bg1"/>
                </a:solidFill>
                <a:latin typeface="Space Mono" panose="020B0604020202020204" charset="0"/>
              </a:rPr>
              <a:t>Write </a:t>
            </a:r>
            <a:r>
              <a:rPr lang="de-DE" sz="1200" dirty="0" err="1">
                <a:solidFill>
                  <a:schemeClr val="bg1"/>
                </a:solidFill>
                <a:latin typeface="Space Mono" panose="020B0604020202020204" charset="0"/>
              </a:rPr>
              <a:t>configs</a:t>
            </a:r>
            <a:r>
              <a:rPr lang="de-DE" sz="1200" dirty="0">
                <a:solidFill>
                  <a:schemeClr val="bg1"/>
                </a:solidFill>
                <a:latin typeface="Space Mono" panose="020B0604020202020204" charset="0"/>
              </a:rPr>
              <a:t> + </a:t>
            </a:r>
            <a:r>
              <a:rPr lang="de-DE" sz="1200" dirty="0" err="1">
                <a:solidFill>
                  <a:schemeClr val="bg1"/>
                </a:solidFill>
                <a:latin typeface="Space Mono" panose="020B0604020202020204" charset="0"/>
              </a:rPr>
              <a:t>port</a:t>
            </a:r>
            <a:r>
              <a:rPr lang="de-DE" sz="1200" dirty="0">
                <a:solidFill>
                  <a:schemeClr val="bg1"/>
                </a:solidFill>
                <a:latin typeface="Space Mono" panose="020B0604020202020204" charset="0"/>
              </a:rPr>
              <a:t> </a:t>
            </a:r>
            <a:r>
              <a:rPr lang="de-DE" sz="1200" dirty="0" err="1">
                <a:solidFill>
                  <a:schemeClr val="bg1"/>
                </a:solidFill>
                <a:latin typeface="Space Mono" panose="020B0604020202020204" charset="0"/>
              </a:rPr>
              <a:t>mappings</a:t>
            </a:r>
            <a:endParaRPr lang="de-DE" sz="1200" dirty="0">
              <a:solidFill>
                <a:schemeClr val="bg1"/>
              </a:solidFill>
              <a:latin typeface="Space Mono" panose="020B0604020202020204" charset="0"/>
            </a:endParaRP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9F28339D-C1CE-376E-2F0E-893C09B08F90}"/>
              </a:ext>
            </a:extLst>
          </p:cNvPr>
          <p:cNvSpPr txBox="1"/>
          <p:nvPr/>
        </p:nvSpPr>
        <p:spPr>
          <a:xfrm>
            <a:off x="4123816" y="2981416"/>
            <a:ext cx="2138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solidFill>
                  <a:schemeClr val="bg1"/>
                </a:solidFill>
                <a:latin typeface="Space Mono" panose="020B0604020202020204" charset="0"/>
              </a:rPr>
              <a:t>Update ($GNMIC_URL)</a:t>
            </a: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2A597819-41A8-0409-1958-014B25CFAC19}"/>
              </a:ext>
            </a:extLst>
          </p:cNvPr>
          <p:cNvSpPr txBox="1"/>
          <p:nvPr/>
        </p:nvSpPr>
        <p:spPr>
          <a:xfrm>
            <a:off x="5536438" y="1134213"/>
            <a:ext cx="11031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  <a:latin typeface="Space Mono" panose="020B0604020202020204" charset="0"/>
              </a:rPr>
              <a:t>Read </a:t>
            </a:r>
            <a:r>
              <a:rPr lang="de-DE" sz="1100" dirty="0" err="1">
                <a:solidFill>
                  <a:schemeClr val="bg1"/>
                </a:solidFill>
                <a:latin typeface="Space Mono" panose="020B0604020202020204" charset="0"/>
              </a:rPr>
              <a:t>config</a:t>
            </a:r>
            <a:r>
              <a:rPr lang="de-DE" sz="1100" dirty="0">
                <a:solidFill>
                  <a:schemeClr val="bg1"/>
                </a:solidFill>
                <a:latin typeface="Space Mono" panose="020B0604020202020204" charset="0"/>
              </a:rPr>
              <a:t> 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72CE59BB-9E3B-5222-E485-D55AA5D1AEA8}"/>
              </a:ext>
            </a:extLst>
          </p:cNvPr>
          <p:cNvSpPr txBox="1"/>
          <p:nvPr/>
        </p:nvSpPr>
        <p:spPr>
          <a:xfrm>
            <a:off x="5765665" y="2543762"/>
            <a:ext cx="1103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dirty="0">
                <a:solidFill>
                  <a:schemeClr val="bg1"/>
                </a:solidFill>
                <a:latin typeface="Space Mono" panose="020B0604020202020204" charset="0"/>
              </a:rPr>
              <a:t>Read </a:t>
            </a:r>
            <a:r>
              <a:rPr lang="de-DE" sz="1200" dirty="0" err="1">
                <a:solidFill>
                  <a:schemeClr val="bg1"/>
                </a:solidFill>
                <a:latin typeface="Space Mono" panose="020B0604020202020204" charset="0"/>
              </a:rPr>
              <a:t>config</a:t>
            </a:r>
            <a:endParaRPr lang="de-DE" sz="1200" dirty="0">
              <a:solidFill>
                <a:schemeClr val="bg1"/>
              </a:solidFill>
              <a:latin typeface="Space Mono" panose="020B0604020202020204" charset="0"/>
            </a:endParaRPr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F432AE2A-2E2B-D1AF-3EC6-BDC1E5BACE7A}"/>
              </a:ext>
            </a:extLst>
          </p:cNvPr>
          <p:cNvSpPr txBox="1"/>
          <p:nvPr/>
        </p:nvSpPr>
        <p:spPr>
          <a:xfrm>
            <a:off x="922384" y="4247923"/>
            <a:ext cx="76082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Space Mono" panose="020B0604020202020204" charset="0"/>
              </a:rPr>
              <a:t>As part of modernizing monitoring, we generate </a:t>
            </a:r>
            <a:r>
              <a:rPr lang="en-US" dirty="0" err="1">
                <a:solidFill>
                  <a:schemeClr val="bg1"/>
                </a:solidFill>
                <a:latin typeface="Space Mono" panose="020B0604020202020204" charset="0"/>
              </a:rPr>
              <a:t>gNMIc</a:t>
            </a:r>
            <a:r>
              <a:rPr lang="en-US" dirty="0">
                <a:solidFill>
                  <a:schemeClr val="bg1"/>
                </a:solidFill>
                <a:latin typeface="Space Mono" panose="020B0604020202020204" charset="0"/>
              </a:rPr>
              <a:t> proxy configs to expose device telemetry as Prometheus metrics.</a:t>
            </a:r>
            <a:endParaRPr lang="de-DE" dirty="0">
              <a:solidFill>
                <a:schemeClr val="bg1"/>
              </a:solidFill>
              <a:latin typeface="Space Mon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193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D8BF24-AD57-B628-E364-32C4675DB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000" dirty="0" err="1"/>
              <a:t>Define</a:t>
            </a:r>
            <a:r>
              <a:rPr lang="de-DE" sz="2000" dirty="0"/>
              <a:t> </a:t>
            </a:r>
            <a:r>
              <a:rPr lang="de-DE" sz="2000" dirty="0" err="1"/>
              <a:t>how</a:t>
            </a:r>
            <a:r>
              <a:rPr lang="de-DE" sz="2000" dirty="0"/>
              <a:t> </a:t>
            </a:r>
            <a:r>
              <a:rPr lang="de-DE" sz="2000" dirty="0" err="1"/>
              <a:t>it</a:t>
            </a:r>
            <a:r>
              <a:rPr lang="de-DE" sz="2000" dirty="0"/>
              <a:t> </a:t>
            </a:r>
            <a:r>
              <a:rPr lang="de-DE" sz="2000" dirty="0" err="1"/>
              <a:t>runs</a:t>
            </a:r>
            <a:endParaRPr lang="de-DE" sz="20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D6707494-6847-CCA8-0028-EB95CEAA72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108" t="8527" r="10263" b="8148"/>
          <a:stretch>
            <a:fillRect/>
          </a:stretch>
        </p:blipFill>
        <p:spPr>
          <a:xfrm>
            <a:off x="3162299" y="1017725"/>
            <a:ext cx="2819401" cy="365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44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>
          <a:extLst>
            <a:ext uri="{FF2B5EF4-FFF2-40B4-BE49-F238E27FC236}">
              <a16:creationId xmlns:a16="http://schemas.microsoft.com/office/drawing/2014/main" id="{0F01AF07-57D4-C91A-2183-17CEC5411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79F72A75-E155-7712-3D8B-E83A5175F6D6}"/>
              </a:ext>
            </a:extLst>
          </p:cNvPr>
          <p:cNvGrpSpPr/>
          <p:nvPr/>
        </p:nvGrpSpPr>
        <p:grpSpPr>
          <a:xfrm>
            <a:off x="1037951" y="1330997"/>
            <a:ext cx="7068097" cy="3091106"/>
            <a:chOff x="715030" y="1111531"/>
            <a:chExt cx="7068097" cy="3091106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CADD8426-DDBD-C51E-CA1A-CF689B5D4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5030" y="2865111"/>
              <a:ext cx="7065501" cy="1337526"/>
            </a:xfrm>
            <a:prstGeom prst="rect">
              <a:avLst/>
            </a:prstGeom>
          </p:spPr>
        </p:pic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CCFC1470-2B61-C562-9E37-972D00E18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42675"/>
            <a:stretch>
              <a:fillRect/>
            </a:stretch>
          </p:blipFill>
          <p:spPr>
            <a:xfrm>
              <a:off x="715030" y="1111531"/>
              <a:ext cx="7068097" cy="876790"/>
            </a:xfrm>
            <a:prstGeom prst="rect">
              <a:avLst/>
            </a:prstGeom>
          </p:spPr>
        </p:pic>
        <p:pic>
          <p:nvPicPr>
            <p:cNvPr id="2" name="Grafik 1">
              <a:extLst>
                <a:ext uri="{FF2B5EF4-FFF2-40B4-BE49-F238E27FC236}">
                  <a16:creationId xmlns:a16="http://schemas.microsoft.com/office/drawing/2014/main" id="{F66949D4-1E64-77D9-6BB6-5AFB59364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7325"/>
            <a:stretch>
              <a:fillRect/>
            </a:stretch>
          </p:blipFill>
          <p:spPr>
            <a:xfrm>
              <a:off x="1618199" y="1988321"/>
              <a:ext cx="5261757" cy="876790"/>
            </a:xfrm>
            <a:prstGeom prst="rect">
              <a:avLst/>
            </a:prstGeom>
          </p:spPr>
        </p:pic>
      </p:grpSp>
      <p:sp>
        <p:nvSpPr>
          <p:cNvPr id="14" name="Google Shape;100;p21">
            <a:extLst>
              <a:ext uri="{FF2B5EF4-FFF2-40B4-BE49-F238E27FC236}">
                <a16:creationId xmlns:a16="http://schemas.microsoft.com/office/drawing/2014/main" id="{95853E85-7DD7-BD72-6060-8D256DA20A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551705"/>
            <a:ext cx="7524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r>
              <a:rPr lang="en-US" sz="2000" dirty="0"/>
              <a:t>Deliver it like every other workload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179726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93131-A458-5A64-EEF8-DC9FEE38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00;p21">
            <a:extLst>
              <a:ext uri="{FF2B5EF4-FFF2-40B4-BE49-F238E27FC236}">
                <a16:creationId xmlns:a16="http://schemas.microsoft.com/office/drawing/2014/main" id="{C6C6DF42-0F51-D5E7-C4A0-33CC1D63FE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551705"/>
            <a:ext cx="7524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>
              <a:buSzPct val="111111"/>
            </a:pPr>
            <a:r>
              <a:rPr lang="en-US" sz="2000" dirty="0"/>
              <a:t>Monitor it by failure mode, not by tool</a:t>
            </a:r>
            <a:endParaRPr sz="2000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B6B60B8B-64B3-9591-49FE-9C94137B0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244" y="3110996"/>
            <a:ext cx="7681512" cy="1666743"/>
          </a:xfrm>
          <a:prstGeom prst="rect">
            <a:avLst/>
          </a:prstGeom>
        </p:spPr>
      </p:pic>
      <p:sp>
        <p:nvSpPr>
          <p:cNvPr id="16" name="Textplatzhalter 2">
            <a:extLst>
              <a:ext uri="{FF2B5EF4-FFF2-40B4-BE49-F238E27FC236}">
                <a16:creationId xmlns:a16="http://schemas.microsoft.com/office/drawing/2014/main" id="{A7DE9C49-600E-EC4F-4E39-B42379045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0540" y="1117802"/>
            <a:ext cx="4061460" cy="2252275"/>
          </a:xfrm>
        </p:spPr>
        <p:txBody>
          <a:bodyPr>
            <a:normAutofit/>
          </a:bodyPr>
          <a:lstStyle/>
          <a:p>
            <a:pPr marL="50800" indent="0">
              <a:buNone/>
            </a:pPr>
            <a:r>
              <a:rPr lang="en-US" sz="1300" b="1" dirty="0"/>
              <a:t>Delivery</a:t>
            </a:r>
            <a:br>
              <a:rPr lang="en-US" sz="1300" dirty="0"/>
            </a:br>
            <a:r>
              <a:rPr lang="en-US" sz="1300" dirty="0"/>
              <a:t>● Did the change reach production?</a:t>
            </a:r>
            <a:br>
              <a:rPr lang="en-US" sz="1300" dirty="0"/>
            </a:br>
            <a:r>
              <a:rPr lang="en-US" sz="1300" dirty="0"/>
              <a:t>● Who gets notified when it doesn’t?</a:t>
            </a:r>
          </a:p>
          <a:p>
            <a:pPr marL="50800" indent="0">
              <a:buNone/>
            </a:pPr>
            <a:endParaRPr lang="en-US" sz="1300" dirty="0"/>
          </a:p>
          <a:p>
            <a:pPr marL="50800" indent="0">
              <a:buNone/>
            </a:pPr>
            <a:r>
              <a:rPr lang="en-US" sz="1300" b="1" dirty="0"/>
              <a:t>Cronjobs</a:t>
            </a:r>
            <a:br>
              <a:rPr lang="en-US" sz="1300" dirty="0"/>
            </a:br>
            <a:r>
              <a:rPr lang="en-US" sz="1300" dirty="0"/>
              <a:t>● Can you even scrape it fast enough?</a:t>
            </a:r>
            <a:br>
              <a:rPr lang="en-US" sz="1300" dirty="0"/>
            </a:br>
            <a:r>
              <a:rPr lang="en-US" sz="1300" dirty="0"/>
              <a:t>● Where do operators see failed runs?</a:t>
            </a:r>
            <a:endParaRPr lang="de-DE" sz="1300" dirty="0"/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64E9AC28-902B-D462-E602-84B786CB32AE}"/>
              </a:ext>
            </a:extLst>
          </p:cNvPr>
          <p:cNvSpPr txBox="1">
            <a:spLocks/>
          </p:cNvSpPr>
          <p:nvPr/>
        </p:nvSpPr>
        <p:spPr>
          <a:xfrm>
            <a:off x="4572000" y="1124405"/>
            <a:ext cx="4260300" cy="2252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50800" indent="0">
              <a:buNone/>
            </a:pPr>
            <a:r>
              <a:rPr lang="en-US" sz="1300" b="1" dirty="0"/>
              <a:t>Scripts</a:t>
            </a:r>
            <a:br>
              <a:rPr lang="en-US" sz="1300" dirty="0"/>
            </a:br>
            <a:r>
              <a:rPr lang="en-US" sz="1300" dirty="0"/>
              <a:t>● What happened during execution?</a:t>
            </a:r>
            <a:br>
              <a:rPr lang="en-US" sz="1300" dirty="0"/>
            </a:br>
            <a:r>
              <a:rPr lang="en-US" sz="1300" dirty="0"/>
              <a:t>● How to keep the operator in the loop?</a:t>
            </a:r>
          </a:p>
          <a:p>
            <a:pPr marL="50800" indent="0">
              <a:buNone/>
            </a:pPr>
            <a:endParaRPr lang="en-US" sz="1300" dirty="0"/>
          </a:p>
          <a:p>
            <a:pPr marL="50800" indent="0">
              <a:buNone/>
            </a:pPr>
            <a:r>
              <a:rPr lang="en-US" sz="1300" b="1" dirty="0"/>
              <a:t>Services</a:t>
            </a:r>
            <a:br>
              <a:rPr lang="en-US" sz="1300" dirty="0"/>
            </a:br>
            <a:r>
              <a:rPr lang="en-US" sz="1300" dirty="0"/>
              <a:t>● Is it healthy and useful?</a:t>
            </a:r>
            <a:br>
              <a:rPr lang="en-US" sz="1300" dirty="0"/>
            </a:br>
            <a:r>
              <a:rPr lang="en-US" sz="1300" dirty="0"/>
              <a:t>● Is stale data becoming a problem?</a:t>
            </a:r>
            <a:endParaRPr lang="de-DE" sz="1300" dirty="0"/>
          </a:p>
        </p:txBody>
      </p:sp>
    </p:spTree>
    <p:extLst>
      <p:ext uri="{BB962C8B-B14F-4D97-AF65-F5344CB8AC3E}">
        <p14:creationId xmlns:p14="http://schemas.microsoft.com/office/powerpoint/2010/main" val="628557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62BDE4BA-D42C-9503-14AA-452F27212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>
            <a:extLst>
              <a:ext uri="{FF2B5EF4-FFF2-40B4-BE49-F238E27FC236}">
                <a16:creationId xmlns:a16="http://schemas.microsoft.com/office/drawing/2014/main" id="{723DC229-9648-F52E-67F0-BB52222146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05350" y="2929975"/>
            <a:ext cx="42603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1600" dirty="0"/>
              <a:t>deploys got rejected before production in April</a:t>
            </a:r>
            <a:endParaRPr lang="de-DE" sz="1600" dirty="0"/>
          </a:p>
        </p:txBody>
      </p:sp>
      <p:sp>
        <p:nvSpPr>
          <p:cNvPr id="3" name="Google Shape;112;p23">
            <a:extLst>
              <a:ext uri="{FF2B5EF4-FFF2-40B4-BE49-F238E27FC236}">
                <a16:creationId xmlns:a16="http://schemas.microsoft.com/office/drawing/2014/main" id="{EF497FDC-7F7D-80ED-D179-AB6BADA07DD7}"/>
              </a:ext>
            </a:extLst>
          </p:cNvPr>
          <p:cNvSpPr txBox="1">
            <a:spLocks/>
          </p:cNvSpPr>
          <p:nvPr/>
        </p:nvSpPr>
        <p:spPr>
          <a:xfrm>
            <a:off x="4565650" y="2929975"/>
            <a:ext cx="42603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spcAft>
                <a:spcPts val="1200"/>
              </a:spcAft>
              <a:buFont typeface="Space Mono"/>
              <a:buNone/>
            </a:pPr>
            <a:r>
              <a:rPr lang="en-US" sz="1600" dirty="0"/>
              <a:t>deploys failed on the production path in April</a:t>
            </a:r>
          </a:p>
        </p:txBody>
      </p:sp>
      <p:sp>
        <p:nvSpPr>
          <p:cNvPr id="14" name="Google Shape;88;p19">
            <a:extLst>
              <a:ext uri="{FF2B5EF4-FFF2-40B4-BE49-F238E27FC236}">
                <a16:creationId xmlns:a16="http://schemas.microsoft.com/office/drawing/2014/main" id="{BAF045D2-0096-6C4F-6D0C-B47EAEB506DE}"/>
              </a:ext>
            </a:extLst>
          </p:cNvPr>
          <p:cNvSpPr txBox="1">
            <a:spLocks/>
          </p:cNvSpPr>
          <p:nvPr/>
        </p:nvSpPr>
        <p:spPr>
          <a:xfrm>
            <a:off x="311700" y="78494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0"/>
              <a:buFont typeface="Space Mono"/>
              <a:buNone/>
              <a:defRPr sz="120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0"/>
              <a:buFont typeface="Space Mono"/>
              <a:buNone/>
              <a:defRPr sz="120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0"/>
              <a:buFont typeface="Space Mono"/>
              <a:buNone/>
              <a:defRPr sz="120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0"/>
              <a:buFont typeface="Space Mono"/>
              <a:buNone/>
              <a:defRPr sz="120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0"/>
              <a:buFont typeface="Space Mono"/>
              <a:buNone/>
              <a:defRPr sz="120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0"/>
              <a:buFont typeface="Space Mono"/>
              <a:buNone/>
              <a:defRPr sz="120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0"/>
              <a:buFont typeface="Space Mono"/>
              <a:buNone/>
              <a:defRPr sz="120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0"/>
              <a:buFont typeface="Space Mono"/>
              <a:buNone/>
              <a:defRPr sz="120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0"/>
              <a:buFont typeface="Space Mono"/>
              <a:buNone/>
              <a:defRPr sz="120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algn="l">
              <a:buSzPct val="111111"/>
            </a:pPr>
            <a:r>
              <a:rPr lang="de-DE" sz="2000" dirty="0" err="1"/>
              <a:t>Failure</a:t>
            </a:r>
            <a:r>
              <a:rPr lang="de-DE" sz="2000" dirty="0"/>
              <a:t> </a:t>
            </a:r>
            <a:r>
              <a:rPr lang="de-DE" sz="2000" dirty="0" err="1"/>
              <a:t>moved</a:t>
            </a:r>
            <a:r>
              <a:rPr lang="de-DE" sz="2000" dirty="0"/>
              <a:t> </a:t>
            </a:r>
            <a:r>
              <a:rPr lang="de-DE" sz="2000" dirty="0" err="1"/>
              <a:t>left</a:t>
            </a:r>
            <a:endParaRPr lang="en-US" sz="20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7913883-2648-7DA8-4CC5-FC1E8748B8D6}"/>
              </a:ext>
            </a:extLst>
          </p:cNvPr>
          <p:cNvSpPr txBox="1"/>
          <p:nvPr/>
        </p:nvSpPr>
        <p:spPr>
          <a:xfrm>
            <a:off x="876721" y="1831710"/>
            <a:ext cx="312390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6000" dirty="0">
                <a:solidFill>
                  <a:srgbClr val="FFFF00"/>
                </a:solidFill>
                <a:latin typeface="Space Mono" panose="020B0604020202020204" charset="0"/>
              </a:rPr>
              <a:t>1 in 3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0D1E8D5-32C7-EF9B-8E16-536B289B2521}"/>
              </a:ext>
            </a:extLst>
          </p:cNvPr>
          <p:cNvSpPr txBox="1"/>
          <p:nvPr/>
        </p:nvSpPr>
        <p:spPr>
          <a:xfrm>
            <a:off x="5133845" y="1914312"/>
            <a:ext cx="312390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6000" dirty="0">
                <a:solidFill>
                  <a:srgbClr val="FFFF00"/>
                </a:solidFill>
                <a:latin typeface="Space Mono" panose="020B060402020202020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497542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>
          <a:extLst>
            <a:ext uri="{FF2B5EF4-FFF2-40B4-BE49-F238E27FC236}">
              <a16:creationId xmlns:a16="http://schemas.microsoft.com/office/drawing/2014/main" id="{93D74340-C2A1-2500-7E0E-9D9022A2F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6F5E1CB6-48CA-C5CB-9068-98BD1BE62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1668" y="0"/>
            <a:ext cx="3562332" cy="5143500"/>
          </a:xfrm>
          <a:prstGeom prst="rect">
            <a:avLst/>
          </a:prstGeom>
        </p:spPr>
      </p:pic>
      <p:sp>
        <p:nvSpPr>
          <p:cNvPr id="100" name="Google Shape;100;p21">
            <a:extLst>
              <a:ext uri="{FF2B5EF4-FFF2-40B4-BE49-F238E27FC236}">
                <a16:creationId xmlns:a16="http://schemas.microsoft.com/office/drawing/2014/main" id="{4EDAB11B-BF68-8EBE-A0C2-CC95C187EE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6300" y="588744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de-DE" sz="2000" dirty="0" err="1"/>
              <a:t>Geo</a:t>
            </a:r>
            <a:endParaRPr lang="de-DE" sz="2000" dirty="0"/>
          </a:p>
        </p:txBody>
      </p:sp>
      <p:sp>
        <p:nvSpPr>
          <p:cNvPr id="101" name="Google Shape;101;p21">
            <a:extLst>
              <a:ext uri="{FF2B5EF4-FFF2-40B4-BE49-F238E27FC236}">
                <a16:creationId xmlns:a16="http://schemas.microsoft.com/office/drawing/2014/main" id="{693062AA-E5DF-F734-1F66-E9686CC6EC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86300" y="1161444"/>
            <a:ext cx="5041350" cy="237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600" dirty="0"/>
              <a:t>Provides a </a:t>
            </a:r>
            <a:r>
              <a:rPr lang="en-US" sz="1600" dirty="0">
                <a:solidFill>
                  <a:srgbClr val="FFFF00"/>
                </a:solidFill>
              </a:rPr>
              <a:t>geographic view</a:t>
            </a:r>
            <a:r>
              <a:rPr lang="en-US" sz="1600" dirty="0"/>
              <a:t> of the interconnection platform</a:t>
            </a:r>
          </a:p>
          <a:p>
            <a:pPr lvl="0"/>
            <a:r>
              <a:rPr lang="en-US" sz="1600" dirty="0">
                <a:solidFill>
                  <a:schemeClr val="bg1"/>
                </a:solidFill>
              </a:rPr>
              <a:t>Correlates </a:t>
            </a:r>
            <a:r>
              <a:rPr lang="en-US" sz="1600" dirty="0" err="1">
                <a:solidFill>
                  <a:srgbClr val="FFFF00"/>
                </a:solidFill>
              </a:rPr>
              <a:t>NetBox</a:t>
            </a:r>
            <a:r>
              <a:rPr lang="en-US" sz="1600" dirty="0"/>
              <a:t> and </a:t>
            </a:r>
            <a:r>
              <a:rPr lang="en-US" sz="1600" dirty="0">
                <a:solidFill>
                  <a:srgbClr val="FFFF00"/>
                </a:solidFill>
              </a:rPr>
              <a:t>Zabbix data</a:t>
            </a:r>
            <a:endParaRPr lang="de-DE" sz="1600" dirty="0">
              <a:solidFill>
                <a:srgbClr val="FFFF00"/>
              </a:solidFill>
            </a:endParaRPr>
          </a:p>
          <a:p>
            <a:pPr lvl="0"/>
            <a:r>
              <a:rPr lang="en-US" sz="1600" dirty="0"/>
              <a:t>Resolves </a:t>
            </a:r>
            <a:r>
              <a:rPr lang="en-US" sz="1600" dirty="0">
                <a:solidFill>
                  <a:srgbClr val="FFFF00"/>
                </a:solidFill>
              </a:rPr>
              <a:t>sites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FF00"/>
                </a:solidFill>
              </a:rPr>
              <a:t>circuits</a:t>
            </a:r>
            <a:r>
              <a:rPr lang="en-US" sz="1600" dirty="0"/>
              <a:t>, and </a:t>
            </a:r>
            <a:r>
              <a:rPr lang="en-US" sz="1600" dirty="0">
                <a:solidFill>
                  <a:srgbClr val="FFFF00"/>
                </a:solidFill>
              </a:rPr>
              <a:t>LAGs</a:t>
            </a:r>
          </a:p>
          <a:p>
            <a:pPr lvl="0"/>
            <a:r>
              <a:rPr lang="en-US" sz="1600" dirty="0"/>
              <a:t>Handles </a:t>
            </a:r>
            <a:r>
              <a:rPr lang="en-US" sz="1600" dirty="0">
                <a:solidFill>
                  <a:srgbClr val="FFFF00"/>
                </a:solidFill>
              </a:rPr>
              <a:t>imperfect data</a:t>
            </a:r>
          </a:p>
          <a:p>
            <a:pPr lvl="0"/>
            <a:r>
              <a:rPr lang="en-US" sz="1600" dirty="0"/>
              <a:t>API is used by other consumers</a:t>
            </a:r>
          </a:p>
          <a:p>
            <a:pPr lvl="0"/>
            <a:r>
              <a:rPr lang="de-DE" sz="1600" dirty="0" err="1"/>
              <a:t>Used</a:t>
            </a:r>
            <a:r>
              <a:rPr lang="de-DE" sz="1600" dirty="0"/>
              <a:t> </a:t>
            </a:r>
            <a:r>
              <a:rPr lang="de-DE" sz="1600" dirty="0" err="1"/>
              <a:t>across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company</a:t>
            </a:r>
            <a:endParaRPr lang="de-DE" sz="1600" dirty="0"/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AEED085C-9277-0A28-FFF6-7D5831C04776}"/>
              </a:ext>
            </a:extLst>
          </p:cNvPr>
          <p:cNvGrpSpPr/>
          <p:nvPr/>
        </p:nvGrpSpPr>
        <p:grpSpPr>
          <a:xfrm>
            <a:off x="2849740" y="3534369"/>
            <a:ext cx="3576637" cy="1266905"/>
            <a:chOff x="2498048" y="3961113"/>
            <a:chExt cx="3576637" cy="991025"/>
          </a:xfrm>
        </p:grpSpPr>
        <p:sp>
          <p:nvSpPr>
            <p:cNvPr id="15" name="Legende: mit gebogener Linie 14">
              <a:extLst>
                <a:ext uri="{FF2B5EF4-FFF2-40B4-BE49-F238E27FC236}">
                  <a16:creationId xmlns:a16="http://schemas.microsoft.com/office/drawing/2014/main" id="{0108B903-030A-4737-BE29-7118880DB64B}"/>
                </a:ext>
              </a:extLst>
            </p:cNvPr>
            <p:cNvSpPr/>
            <p:nvPr/>
          </p:nvSpPr>
          <p:spPr>
            <a:xfrm flipH="1">
              <a:off x="2498048" y="3961113"/>
              <a:ext cx="3576637" cy="991025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8484"/>
                <a:gd name="adj6" fmla="val -22086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endParaRPr lang="de-DE" sz="1200" dirty="0"/>
            </a:p>
          </p:txBody>
        </p:sp>
        <p:sp>
          <p:nvSpPr>
            <p:cNvPr id="16" name="Google Shape;101;p21">
              <a:extLst>
                <a:ext uri="{FF2B5EF4-FFF2-40B4-BE49-F238E27FC236}">
                  <a16:creationId xmlns:a16="http://schemas.microsoft.com/office/drawing/2014/main" id="{45CC7F22-0D14-2B0E-1A46-F36285B8989A}"/>
                </a:ext>
              </a:extLst>
            </p:cNvPr>
            <p:cNvSpPr txBox="1">
              <a:spLocks/>
            </p:cNvSpPr>
            <p:nvPr/>
          </p:nvSpPr>
          <p:spPr>
            <a:xfrm>
              <a:off x="2552816" y="3998365"/>
              <a:ext cx="3467100" cy="9165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4064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Space Mono"/>
                <a:buChar char="●"/>
                <a:defRPr sz="28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1pPr>
              <a:lvl2pPr marL="914400" marR="0" lvl="1" indent="-3810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Space Mono"/>
                <a:buChar char="○"/>
                <a:defRPr sz="24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2pPr>
              <a:lvl3pPr marL="1371600" marR="0" lvl="2" indent="-3683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Space Mono"/>
                <a:buChar char="■"/>
                <a:defRPr sz="22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3pPr>
              <a:lvl4pPr marL="1828800" marR="0" lvl="3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●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4pPr>
              <a:lvl5pPr marL="2286000" marR="0" lvl="4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○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5pPr>
              <a:lvl6pPr marL="2743200" marR="0" lvl="5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■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6pPr>
              <a:lvl7pPr marL="3200400" marR="0" lvl="6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●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7pPr>
              <a:lvl8pPr marL="3657600" marR="0" lvl="7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○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8pPr>
              <a:lvl9pPr marL="4114800" marR="0" lvl="8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■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9pPr>
            </a:lstStyle>
            <a:p>
              <a:pPr marL="50800" indent="0">
                <a:buNone/>
              </a:pPr>
              <a:r>
                <a:rPr lang="de-DE" sz="1000" dirty="0">
                  <a:solidFill>
                    <a:srgbClr val="FFFF00"/>
                  </a:solidFill>
                </a:rPr>
                <a:t>FPU-</a:t>
              </a:r>
              <a:r>
                <a:rPr lang="de-DE" sz="1000" dirty="0" err="1">
                  <a:solidFill>
                    <a:srgbClr val="FFFF00"/>
                  </a:solidFill>
                </a:rPr>
                <a:t>to</a:t>
              </a:r>
              <a:r>
                <a:rPr lang="de-DE" sz="1000" dirty="0">
                  <a:solidFill>
                    <a:srgbClr val="FFFF00"/>
                  </a:solidFill>
                </a:rPr>
                <a:t>-FPU </a:t>
              </a:r>
              <a:r>
                <a:rPr lang="de-DE" sz="1000" dirty="0" err="1">
                  <a:solidFill>
                    <a:srgbClr val="FFFF00"/>
                  </a:solidFill>
                </a:rPr>
                <a:t>case</a:t>
              </a:r>
              <a:endParaRPr lang="de-DE" sz="1000" dirty="0">
                <a:solidFill>
                  <a:srgbClr val="FFFF00"/>
                </a:solidFill>
              </a:endParaRPr>
            </a:p>
            <a:p>
              <a:pPr>
                <a:buSzPct val="150000"/>
              </a:pPr>
              <a:r>
                <a:rPr lang="en-US" sz="1000" dirty="0"/>
                <a:t>A </a:t>
              </a:r>
              <a:r>
                <a:rPr lang="en-US" sz="1000" dirty="0">
                  <a:solidFill>
                    <a:srgbClr val="FFFF00"/>
                  </a:solidFill>
                </a:rPr>
                <a:t>FPU</a:t>
              </a:r>
              <a:r>
                <a:rPr lang="en-US" sz="1000" dirty="0"/>
                <a:t> switches traffic between primary and backup fibers</a:t>
              </a:r>
              <a:endParaRPr lang="de-DE" sz="1000" dirty="0">
                <a:solidFill>
                  <a:srgbClr val="FFFF00"/>
                </a:solidFill>
              </a:endParaRPr>
            </a:p>
            <a:p>
              <a:pPr>
                <a:buSzPct val="150000"/>
              </a:pPr>
              <a:r>
                <a:rPr lang="de-DE" sz="1000" dirty="0" err="1">
                  <a:solidFill>
                    <a:srgbClr val="FFFF00"/>
                  </a:solidFill>
                </a:rPr>
                <a:t>NetBox</a:t>
              </a:r>
              <a:r>
                <a:rPr lang="de-DE" sz="1000" dirty="0"/>
                <a:t> </a:t>
              </a:r>
              <a:r>
                <a:rPr lang="de-DE" sz="1000" dirty="0" err="1"/>
                <a:t>objects</a:t>
              </a:r>
              <a:r>
                <a:rPr lang="de-DE" sz="1000" dirty="0"/>
                <a:t> </a:t>
              </a:r>
              <a:r>
                <a:rPr lang="de-DE" sz="1000" dirty="0" err="1">
                  <a:solidFill>
                    <a:srgbClr val="FFFF00"/>
                  </a:solidFill>
                </a:rPr>
                <a:t>terminates</a:t>
              </a:r>
              <a:r>
                <a:rPr lang="de-DE" sz="1000" dirty="0">
                  <a:solidFill>
                    <a:srgbClr val="FFFF00"/>
                  </a:solidFill>
                </a:rPr>
                <a:t> on </a:t>
              </a:r>
              <a:r>
                <a:rPr lang="de-DE" sz="1000" dirty="0" err="1">
                  <a:solidFill>
                    <a:srgbClr val="FFFF00"/>
                  </a:solidFill>
                </a:rPr>
                <a:t>the</a:t>
              </a:r>
              <a:r>
                <a:rPr lang="de-DE" sz="1000" dirty="0">
                  <a:solidFill>
                    <a:srgbClr val="FFFF00"/>
                  </a:solidFill>
                </a:rPr>
                <a:t> FPU</a:t>
              </a:r>
            </a:p>
            <a:p>
              <a:pPr>
                <a:buSzPct val="150000"/>
              </a:pPr>
              <a:r>
                <a:rPr lang="de-DE" sz="1000" dirty="0" err="1">
                  <a:solidFill>
                    <a:srgbClr val="FFFF00"/>
                  </a:solidFill>
                </a:rPr>
                <a:t>Zabbix</a:t>
              </a:r>
              <a:r>
                <a:rPr lang="de-DE" sz="1000" dirty="0"/>
                <a:t> </a:t>
              </a:r>
              <a:r>
                <a:rPr lang="de-DE" sz="1000" dirty="0" err="1"/>
                <a:t>data</a:t>
              </a:r>
              <a:r>
                <a:rPr lang="de-DE" sz="1000" dirty="0"/>
                <a:t> </a:t>
              </a:r>
              <a:r>
                <a:rPr lang="de-DE" sz="1000" dirty="0" err="1"/>
                <a:t>sits</a:t>
              </a:r>
              <a:r>
                <a:rPr lang="de-DE" sz="1000" dirty="0"/>
                <a:t> on </a:t>
              </a:r>
              <a:r>
                <a:rPr lang="de-DE" sz="1000" dirty="0" err="1"/>
                <a:t>the</a:t>
              </a:r>
              <a:r>
                <a:rPr lang="de-DE" sz="1000" dirty="0"/>
                <a:t> </a:t>
              </a:r>
              <a:r>
                <a:rPr lang="de-DE" sz="1000" dirty="0" err="1">
                  <a:solidFill>
                    <a:srgbClr val="FFFF00"/>
                  </a:solidFill>
                </a:rPr>
                <a:t>edge</a:t>
              </a:r>
              <a:endParaRPr lang="de-DE" sz="1000" dirty="0">
                <a:solidFill>
                  <a:srgbClr val="FFFF00"/>
                </a:solidFill>
              </a:endParaRPr>
            </a:p>
            <a:p>
              <a:pPr>
                <a:buSzPct val="150000"/>
              </a:pPr>
              <a:r>
                <a:rPr lang="de-DE" sz="1000" dirty="0" err="1"/>
                <a:t>Geo</a:t>
              </a:r>
              <a:r>
                <a:rPr lang="de-DE" sz="1000" dirty="0"/>
                <a:t> </a:t>
              </a:r>
              <a:r>
                <a:rPr lang="de-DE" sz="1000" dirty="0" err="1"/>
                <a:t>leaves</a:t>
              </a:r>
              <a:r>
                <a:rPr lang="de-DE" sz="1000" dirty="0"/>
                <a:t> </a:t>
              </a:r>
              <a:r>
                <a:rPr lang="de-DE" sz="1000" dirty="0" err="1"/>
                <a:t>the</a:t>
              </a:r>
              <a:r>
                <a:rPr lang="de-DE" sz="1000" dirty="0"/>
                <a:t> </a:t>
              </a:r>
              <a:r>
                <a:rPr lang="de-DE" sz="1000" dirty="0" err="1"/>
                <a:t>endpoint</a:t>
              </a:r>
              <a:r>
                <a:rPr lang="de-DE" sz="1000" dirty="0"/>
                <a:t> </a:t>
              </a:r>
              <a:r>
                <a:rPr lang="de-DE" sz="1000" dirty="0" err="1">
                  <a:solidFill>
                    <a:srgbClr val="FFFF00"/>
                  </a:solidFill>
                </a:rPr>
                <a:t>unresolved</a:t>
              </a:r>
              <a:endParaRPr lang="de-DE" sz="1000" dirty="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17116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>
          <a:extLst>
            <a:ext uri="{FF2B5EF4-FFF2-40B4-BE49-F238E27FC236}">
              <a16:creationId xmlns:a16="http://schemas.microsoft.com/office/drawing/2014/main" id="{C3FF5F86-CACD-F65C-DDB4-345D9DCCA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7AFB0B4-4C36-FBFA-656E-E54746B5A7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52" r="7408"/>
          <a:stretch>
            <a:fillRect/>
          </a:stretch>
        </p:blipFill>
        <p:spPr bwMode="auto">
          <a:xfrm>
            <a:off x="6203950" y="0"/>
            <a:ext cx="29400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Google Shape;100;p21">
            <a:extLst>
              <a:ext uri="{FF2B5EF4-FFF2-40B4-BE49-F238E27FC236}">
                <a16:creationId xmlns:a16="http://schemas.microsoft.com/office/drawing/2014/main" id="{F27DE939-9B37-9E9F-BCCA-6CEEC2A390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296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>
              <a:buSzPct val="111111"/>
            </a:pPr>
            <a:r>
              <a:rPr lang="en-US" sz="2000" dirty="0"/>
              <a:t>Geo is a data problem</a:t>
            </a:r>
            <a:endParaRPr sz="2000" dirty="0"/>
          </a:p>
        </p:txBody>
      </p:sp>
      <p:sp>
        <p:nvSpPr>
          <p:cNvPr id="101" name="Google Shape;101;p21">
            <a:extLst>
              <a:ext uri="{FF2B5EF4-FFF2-40B4-BE49-F238E27FC236}">
                <a16:creationId xmlns:a16="http://schemas.microsoft.com/office/drawing/2014/main" id="{D8159D51-AC38-E98B-EC64-BCD3C81A92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868875"/>
            <a:ext cx="8520600" cy="237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600" dirty="0" err="1">
                <a:solidFill>
                  <a:schemeClr val="bg1"/>
                </a:solidFill>
              </a:rPr>
              <a:t>NetBox</a:t>
            </a:r>
            <a:r>
              <a:rPr lang="en-US" sz="1600" dirty="0">
                <a:solidFill>
                  <a:schemeClr val="bg1"/>
                </a:solidFill>
              </a:rPr>
              <a:t> and Zabbix are </a:t>
            </a:r>
            <a:r>
              <a:rPr lang="en-US" sz="1600" dirty="0">
                <a:solidFill>
                  <a:srgbClr val="FFFF00"/>
                </a:solidFill>
              </a:rPr>
              <a:t>not always complete</a:t>
            </a:r>
          </a:p>
          <a:p>
            <a:pPr lvl="0"/>
            <a:r>
              <a:rPr lang="en-US" sz="1600" dirty="0">
                <a:solidFill>
                  <a:schemeClr val="bg1"/>
                </a:solidFill>
              </a:rPr>
              <a:t>Traces can be </a:t>
            </a:r>
            <a:r>
              <a:rPr lang="en-US" sz="1600" dirty="0">
                <a:solidFill>
                  <a:srgbClr val="FFFF00"/>
                </a:solidFill>
              </a:rPr>
              <a:t>partial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>
                <a:solidFill>
                  <a:srgbClr val="FFFF00"/>
                </a:solidFill>
              </a:rPr>
              <a:t>missing</a:t>
            </a:r>
            <a:r>
              <a:rPr lang="en-US" sz="1600" dirty="0">
                <a:solidFill>
                  <a:schemeClr val="bg1"/>
                </a:solidFill>
              </a:rPr>
              <a:t>, or </a:t>
            </a:r>
            <a:r>
              <a:rPr lang="en-US" sz="1600" dirty="0">
                <a:solidFill>
                  <a:srgbClr val="FFFF00"/>
                </a:solidFill>
              </a:rPr>
              <a:t>wrong</a:t>
            </a:r>
          </a:p>
          <a:p>
            <a:pPr lvl="0"/>
            <a:r>
              <a:rPr lang="en-US" sz="1600" dirty="0">
                <a:solidFill>
                  <a:schemeClr val="bg1"/>
                </a:solidFill>
              </a:rPr>
              <a:t>Names </a:t>
            </a:r>
            <a:r>
              <a:rPr lang="en-US" sz="1600" dirty="0">
                <a:solidFill>
                  <a:srgbClr val="FFFF00"/>
                </a:solidFill>
              </a:rPr>
              <a:t>do not always follow conventions</a:t>
            </a:r>
          </a:p>
          <a:p>
            <a:pPr lvl="0"/>
            <a:r>
              <a:rPr lang="en-US" sz="1600" dirty="0">
                <a:solidFill>
                  <a:schemeClr val="bg1"/>
                </a:solidFill>
              </a:rPr>
              <a:t>Relationships must be </a:t>
            </a:r>
            <a:r>
              <a:rPr lang="en-US" sz="1600" dirty="0">
                <a:solidFill>
                  <a:srgbClr val="FFFF00"/>
                </a:solidFill>
              </a:rPr>
              <a:t>inferred</a:t>
            </a:r>
          </a:p>
          <a:p>
            <a:pPr lvl="0"/>
            <a:r>
              <a:rPr lang="en-US" sz="1600" dirty="0">
                <a:solidFill>
                  <a:srgbClr val="FFFF00"/>
                </a:solidFill>
              </a:rPr>
              <a:t>Not every object </a:t>
            </a:r>
            <a:r>
              <a:rPr lang="en-US" sz="1600" dirty="0">
                <a:solidFill>
                  <a:schemeClr val="bg1"/>
                </a:solidFill>
              </a:rPr>
              <a:t>belongs on the map</a:t>
            </a:r>
          </a:p>
        </p:txBody>
      </p:sp>
    </p:spTree>
    <p:extLst>
      <p:ext uri="{BB962C8B-B14F-4D97-AF65-F5344CB8AC3E}">
        <p14:creationId xmlns:p14="http://schemas.microsoft.com/office/powerpoint/2010/main" val="803926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>
          <a:extLst>
            <a:ext uri="{FF2B5EF4-FFF2-40B4-BE49-F238E27FC236}">
              <a16:creationId xmlns:a16="http://schemas.microsoft.com/office/drawing/2014/main" id="{B33C0BF2-6839-5F14-FC0B-38DDC0294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BB6E3132-96BE-B7D1-0B5E-65ADBB05CC0D}"/>
              </a:ext>
            </a:extLst>
          </p:cNvPr>
          <p:cNvSpPr/>
          <p:nvPr/>
        </p:nvSpPr>
        <p:spPr>
          <a:xfrm>
            <a:off x="4947050" y="1900080"/>
            <a:ext cx="856021" cy="85602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3C7672D6-8D1A-0FDA-103A-4E19BC9598BB}"/>
              </a:ext>
            </a:extLst>
          </p:cNvPr>
          <p:cNvSpPr/>
          <p:nvPr/>
        </p:nvSpPr>
        <p:spPr>
          <a:xfrm>
            <a:off x="776263" y="3022119"/>
            <a:ext cx="856021" cy="85602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86D15F25-CF6A-CAE7-B9B2-7AD989192509}"/>
              </a:ext>
            </a:extLst>
          </p:cNvPr>
          <p:cNvSpPr/>
          <p:nvPr/>
        </p:nvSpPr>
        <p:spPr>
          <a:xfrm>
            <a:off x="776264" y="1903005"/>
            <a:ext cx="856021" cy="85602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0" name="Google Shape;100;p21">
            <a:extLst>
              <a:ext uri="{FF2B5EF4-FFF2-40B4-BE49-F238E27FC236}">
                <a16:creationId xmlns:a16="http://schemas.microsoft.com/office/drawing/2014/main" id="{2B75ECAF-B1C9-97FF-5D03-7EB0968A32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24258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de-DE" sz="2000" dirty="0"/>
              <a:t>Production </a:t>
            </a:r>
            <a:r>
              <a:rPr lang="de-DE" sz="2000" dirty="0" err="1"/>
              <a:t>automation</a:t>
            </a:r>
            <a:r>
              <a:rPr lang="de-DE" sz="2000" dirty="0"/>
              <a:t> </a:t>
            </a:r>
            <a:r>
              <a:rPr lang="de-DE" sz="2000" dirty="0" err="1"/>
              <a:t>must</a:t>
            </a:r>
            <a:r>
              <a:rPr lang="de-DE" sz="2000" dirty="0"/>
              <a:t> </a:t>
            </a:r>
            <a:r>
              <a:rPr lang="de-DE" sz="2000" dirty="0" err="1"/>
              <a:t>degrade</a:t>
            </a:r>
            <a:r>
              <a:rPr lang="de-DE" sz="2000" dirty="0"/>
              <a:t> </a:t>
            </a:r>
            <a:r>
              <a:rPr lang="de-DE" sz="2000" dirty="0" err="1"/>
              <a:t>safely</a:t>
            </a:r>
            <a:endParaRPr sz="20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D12EB2E-5D7A-D4BF-5EAA-FF483FD47E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899" y="2018240"/>
            <a:ext cx="595630" cy="59563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2073D95-1610-7ED8-CF36-482AFE48B2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2899" y="3152314"/>
            <a:ext cx="595630" cy="595630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A1886115-542A-605B-7214-782753401FD7}"/>
              </a:ext>
            </a:extLst>
          </p:cNvPr>
          <p:cNvSpPr txBox="1"/>
          <p:nvPr/>
        </p:nvSpPr>
        <p:spPr>
          <a:xfrm>
            <a:off x="1692021" y="2018237"/>
            <a:ext cx="30757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Space Mono" panose="020B0604020202020204" charset="0"/>
              </a:rPr>
              <a:t>Validate and normalize inputs before action</a:t>
            </a:r>
            <a:endParaRPr lang="de-DE" sz="1600" dirty="0">
              <a:solidFill>
                <a:schemeClr val="bg1"/>
              </a:solidFill>
              <a:latin typeface="Space Mono" panose="020B0604020202020204" charset="0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633F0C49-6011-AF2E-0715-22DD52DEFE46}"/>
              </a:ext>
            </a:extLst>
          </p:cNvPr>
          <p:cNvSpPr txBox="1"/>
          <p:nvPr/>
        </p:nvSpPr>
        <p:spPr>
          <a:xfrm>
            <a:off x="1692021" y="3147315"/>
            <a:ext cx="30757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 err="1">
                <a:solidFill>
                  <a:schemeClr val="bg1"/>
                </a:solidFill>
                <a:latin typeface="Space Mono" panose="020B0604020202020204" charset="0"/>
              </a:rPr>
              <a:t>Prefer</a:t>
            </a:r>
            <a:r>
              <a:rPr lang="de-DE" sz="1600" dirty="0">
                <a:solidFill>
                  <a:schemeClr val="bg1"/>
                </a:solidFill>
                <a:latin typeface="Space Mono" panose="020B060402020202020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Space Mono" panose="020B0604020202020204" charset="0"/>
              </a:rPr>
              <a:t>incomplete</a:t>
            </a:r>
            <a:r>
              <a:rPr lang="de-DE" sz="1600" dirty="0">
                <a:solidFill>
                  <a:schemeClr val="bg1"/>
                </a:solidFill>
                <a:latin typeface="Space Mono" panose="020B0604020202020204" charset="0"/>
              </a:rPr>
              <a:t> </a:t>
            </a:r>
          </a:p>
          <a:p>
            <a:r>
              <a:rPr lang="de-DE" sz="1600" dirty="0">
                <a:solidFill>
                  <a:schemeClr val="bg1"/>
                </a:solidFill>
                <a:latin typeface="Space Mono" panose="020B0604020202020204" charset="0"/>
              </a:rPr>
              <a:t>but honest </a:t>
            </a:r>
            <a:r>
              <a:rPr lang="de-DE" sz="1600" dirty="0" err="1">
                <a:solidFill>
                  <a:schemeClr val="bg1"/>
                </a:solidFill>
                <a:latin typeface="Space Mono" panose="020B0604020202020204" charset="0"/>
              </a:rPr>
              <a:t>output</a:t>
            </a:r>
            <a:endParaRPr lang="de-DE" sz="1600" dirty="0">
              <a:solidFill>
                <a:schemeClr val="bg1"/>
              </a:solidFill>
              <a:latin typeface="Space Mono" panose="020B0604020202020204" charset="0"/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32FA25A0-DD7E-4922-3FB8-A3B8289194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82672" y="2035702"/>
            <a:ext cx="584775" cy="584775"/>
          </a:xfrm>
          <a:prstGeom prst="rect">
            <a:avLst/>
          </a:prstGeom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E0466EDE-25F8-85D0-0C63-46D724C50E9D}"/>
              </a:ext>
            </a:extLst>
          </p:cNvPr>
          <p:cNvSpPr txBox="1"/>
          <p:nvPr/>
        </p:nvSpPr>
        <p:spPr>
          <a:xfrm>
            <a:off x="5882881" y="1990691"/>
            <a:ext cx="30757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Space Mono" panose="020B0604020202020204" charset="0"/>
              </a:rPr>
              <a:t>Surface failures where operators can see them</a:t>
            </a:r>
            <a:endParaRPr lang="de-DE" sz="1600" dirty="0">
              <a:solidFill>
                <a:schemeClr val="bg1"/>
              </a:solidFill>
              <a:latin typeface="Space Mono" panose="020B0604020202020204" charset="0"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2F84622C-FAC6-5DC0-9EE4-59B3ECC17813}"/>
              </a:ext>
            </a:extLst>
          </p:cNvPr>
          <p:cNvSpPr/>
          <p:nvPr/>
        </p:nvSpPr>
        <p:spPr>
          <a:xfrm>
            <a:off x="4947050" y="3022119"/>
            <a:ext cx="856021" cy="85602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D1DE8D8B-239C-E9EA-C9A9-589DE81FC6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1653" y="3152314"/>
            <a:ext cx="584775" cy="584775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DA18EE40-7E8B-8239-062F-985B43065D52}"/>
              </a:ext>
            </a:extLst>
          </p:cNvPr>
          <p:cNvSpPr txBox="1"/>
          <p:nvPr/>
        </p:nvSpPr>
        <p:spPr>
          <a:xfrm>
            <a:off x="5882881" y="3285813"/>
            <a:ext cx="27277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 err="1">
                <a:solidFill>
                  <a:schemeClr val="bg1"/>
                </a:solidFill>
                <a:latin typeface="Space Mono" panose="020B0604020202020204" charset="0"/>
              </a:rPr>
              <a:t>Automate</a:t>
            </a:r>
            <a:r>
              <a:rPr lang="de-DE" sz="1600" dirty="0">
                <a:solidFill>
                  <a:schemeClr val="bg1"/>
                </a:solidFill>
                <a:latin typeface="Space Mono" panose="020B060402020202020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Space Mono" panose="020B0604020202020204" charset="0"/>
              </a:rPr>
              <a:t>defensively</a:t>
            </a:r>
            <a:endParaRPr lang="de-DE" sz="1600" dirty="0">
              <a:solidFill>
                <a:schemeClr val="bg1"/>
              </a:solidFill>
              <a:latin typeface="Space Mon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1295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CD693177-D324-9D49-507C-81E628437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>
            <a:extLst>
              <a:ext uri="{FF2B5EF4-FFF2-40B4-BE49-F238E27FC236}">
                <a16:creationId xmlns:a16="http://schemas.microsoft.com/office/drawing/2014/main" id="{40545E05-7B4B-FB8B-84B8-3D83B5E48E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01520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>
              <a:buSzPct val="111111"/>
            </a:pPr>
            <a:r>
              <a:rPr lang="de-DE" sz="2000" dirty="0"/>
              <a:t>Patterns </a:t>
            </a:r>
            <a:r>
              <a:rPr lang="de-DE" sz="2000" dirty="0" err="1"/>
              <a:t>that</a:t>
            </a:r>
            <a:r>
              <a:rPr lang="de-DE" sz="2000" dirty="0"/>
              <a:t> </a:t>
            </a:r>
            <a:r>
              <a:rPr lang="de-DE" sz="2000" dirty="0" err="1"/>
              <a:t>survived</a:t>
            </a:r>
            <a:r>
              <a:rPr lang="de-DE" sz="2000" dirty="0"/>
              <a:t> </a:t>
            </a:r>
            <a:r>
              <a:rPr lang="de-DE" sz="2000" dirty="0" err="1"/>
              <a:t>production</a:t>
            </a:r>
            <a:endParaRPr sz="2000" dirty="0"/>
          </a:p>
        </p:txBody>
      </p:sp>
      <p:sp>
        <p:nvSpPr>
          <p:cNvPr id="89" name="Google Shape;89;p19">
            <a:extLst>
              <a:ext uri="{FF2B5EF4-FFF2-40B4-BE49-F238E27FC236}">
                <a16:creationId xmlns:a16="http://schemas.microsoft.com/office/drawing/2014/main" id="{C3081C3D-71A1-67EB-10D9-994D261A94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587909"/>
            <a:ext cx="3999900" cy="2980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de-DE" sz="1600" b="1" dirty="0" err="1">
                <a:solidFill>
                  <a:schemeClr val="bg1"/>
                </a:solidFill>
              </a:rPr>
              <a:t>Delivery</a:t>
            </a:r>
            <a:endParaRPr lang="de-DE" sz="1600" b="1" dirty="0">
              <a:solidFill>
                <a:schemeClr val="bg1"/>
              </a:solidFill>
            </a:endParaRPr>
          </a:p>
          <a:p>
            <a:pPr indent="-457200">
              <a:spcAft>
                <a:spcPts val="1200"/>
              </a:spcAft>
            </a:pPr>
            <a:r>
              <a:rPr lang="en-US" sz="1600" dirty="0"/>
              <a:t>One release path for every workload</a:t>
            </a:r>
          </a:p>
          <a:p>
            <a:pPr indent="-457200">
              <a:spcAft>
                <a:spcPts val="1200"/>
              </a:spcAft>
            </a:pPr>
            <a:r>
              <a:rPr lang="en-US" sz="1600" dirty="0"/>
              <a:t>Let development fail before production</a:t>
            </a:r>
          </a:p>
          <a:p>
            <a:pPr indent="-457200">
              <a:spcAft>
                <a:spcPts val="1200"/>
              </a:spcAft>
            </a:pPr>
            <a:r>
              <a:rPr lang="en-US" sz="1600" dirty="0"/>
              <a:t>Separate business logic from platform concerns</a:t>
            </a:r>
            <a:endParaRPr lang="de-DE" sz="1600" dirty="0">
              <a:solidFill>
                <a:srgbClr val="FFFF00"/>
              </a:solidFill>
            </a:endParaRPr>
          </a:p>
        </p:txBody>
      </p:sp>
      <p:sp>
        <p:nvSpPr>
          <p:cNvPr id="90" name="Google Shape;90;p19">
            <a:extLst>
              <a:ext uri="{FF2B5EF4-FFF2-40B4-BE49-F238E27FC236}">
                <a16:creationId xmlns:a16="http://schemas.microsoft.com/office/drawing/2014/main" id="{59171ADC-7570-F25C-4605-96CE40F05ED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832400" y="1587909"/>
            <a:ext cx="3999900" cy="2980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sz="1600" b="1" dirty="0">
                <a:solidFill>
                  <a:schemeClr val="bg1"/>
                </a:solidFill>
              </a:rPr>
              <a:t>Data</a:t>
            </a:r>
          </a:p>
          <a:p>
            <a:pPr indent="-457200">
              <a:spcAft>
                <a:spcPts val="1200"/>
              </a:spcAft>
            </a:pPr>
            <a:r>
              <a:rPr lang="en-US" sz="1600" dirty="0"/>
              <a:t>Treat data as untrusted input</a:t>
            </a:r>
            <a:endParaRPr lang="de-DE" sz="1600" dirty="0"/>
          </a:p>
          <a:p>
            <a:pPr indent="-457200">
              <a:spcAft>
                <a:spcPts val="1200"/>
              </a:spcAft>
            </a:pPr>
            <a:r>
              <a:rPr lang="en-US" sz="1600" dirty="0"/>
              <a:t>Make generated output deterministic and auditable</a:t>
            </a:r>
          </a:p>
          <a:p>
            <a:pPr indent="-457200">
              <a:spcAft>
                <a:spcPts val="1200"/>
              </a:spcAft>
            </a:pPr>
            <a:r>
              <a:rPr lang="en-US" sz="1600" dirty="0"/>
              <a:t>Prefer visible partial failure over silent success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1742125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>
          <a:extLst>
            <a:ext uri="{FF2B5EF4-FFF2-40B4-BE49-F238E27FC236}">
              <a16:creationId xmlns:a16="http://schemas.microsoft.com/office/drawing/2014/main" id="{F1C53B1F-EE00-86EE-59FB-B25439EE7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ED56F9A5-ADB1-D2E2-2926-BCEA6B85ED7C}"/>
              </a:ext>
            </a:extLst>
          </p:cNvPr>
          <p:cNvSpPr/>
          <p:nvPr/>
        </p:nvSpPr>
        <p:spPr>
          <a:xfrm>
            <a:off x="6080332" y="1328668"/>
            <a:ext cx="2474366" cy="2474366"/>
          </a:xfrm>
          <a:prstGeom prst="roundRect">
            <a:avLst>
              <a:gd name="adj" fmla="val 5696"/>
            </a:avLst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0" name="Google Shape;100;p21">
            <a:extLst>
              <a:ext uri="{FF2B5EF4-FFF2-40B4-BE49-F238E27FC236}">
                <a16:creationId xmlns:a16="http://schemas.microsoft.com/office/drawing/2014/main" id="{9884B386-161C-C19E-03F2-8E9ACD4B56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2969" y="1754663"/>
            <a:ext cx="5441400" cy="1622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>
              <a:buSzPct val="111111"/>
            </a:pPr>
            <a:r>
              <a:rPr lang="en-US" sz="2800" dirty="0">
                <a:solidFill>
                  <a:schemeClr val="bg1"/>
                </a:solidFill>
              </a:rPr>
              <a:t>Automation is 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/>
              <a:t>production infrastructure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Treat it like it.</a:t>
            </a:r>
            <a:endParaRPr sz="2800" dirty="0">
              <a:solidFill>
                <a:schemeClr val="bg1"/>
              </a:solidFill>
            </a:endParaRPr>
          </a:p>
        </p:txBody>
      </p:sp>
      <p:sp>
        <p:nvSpPr>
          <p:cNvPr id="3" name="Textfeld 2">
            <a:hlinkClick r:id="rId3"/>
            <a:extLst>
              <a:ext uri="{FF2B5EF4-FFF2-40B4-BE49-F238E27FC236}">
                <a16:creationId xmlns:a16="http://schemas.microsoft.com/office/drawing/2014/main" id="{F9A54DA6-EDF2-9E44-9F9A-8F2209EAC03F}"/>
              </a:ext>
            </a:extLst>
          </p:cNvPr>
          <p:cNvSpPr txBox="1"/>
          <p:nvPr/>
        </p:nvSpPr>
        <p:spPr>
          <a:xfrm>
            <a:off x="5883740" y="3840740"/>
            <a:ext cx="2867549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e-DE" sz="1200" u="sng" dirty="0">
                <a:solidFill>
                  <a:srgbClr val="FFFF00"/>
                </a:solidFill>
                <a:latin typeface="Nunito Sans Light" pitchFamily="2" charset="0"/>
              </a:rPr>
              <a:t>Lucas Immanuel Nickel</a:t>
            </a:r>
            <a:br>
              <a:rPr lang="de-DE" sz="1200" u="sng" dirty="0">
                <a:solidFill>
                  <a:srgbClr val="FFFF00"/>
                </a:solidFill>
                <a:latin typeface="Nunito Sans Light" pitchFamily="2" charset="0"/>
              </a:rPr>
            </a:br>
            <a:r>
              <a:rPr lang="de-DE" sz="1200" dirty="0">
                <a:solidFill>
                  <a:schemeClr val="bg1"/>
                </a:solidFill>
                <a:latin typeface="Space Mono" panose="020B0604020202020204" charset="0"/>
              </a:rPr>
              <a:t>Network Operations Engineer @ DE-CIX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75E72A2-FAE4-EC1F-540F-88C41594E1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74693" y="1523029"/>
            <a:ext cx="2085644" cy="208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5395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 txBox="1">
            <a:spLocks noGrp="1"/>
          </p:cNvSpPr>
          <p:nvPr>
            <p:ph type="title"/>
          </p:nvPr>
        </p:nvSpPr>
        <p:spPr>
          <a:xfrm>
            <a:off x="311700" y="39240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Questions?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311700" y="129392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311700" y="29906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 dirty="0"/>
          </a:p>
        </p:txBody>
      </p:sp>
      <p:sp>
        <p:nvSpPr>
          <p:cNvPr id="112" name="Google Shape;112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AF AC0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784</Words>
  <Application>Microsoft Office PowerPoint</Application>
  <PresentationFormat>Bildschirmpräsentation (16:9)</PresentationFormat>
  <Paragraphs>134</Paragraphs>
  <Slides>27</Slides>
  <Notes>24</Notes>
  <HiddenSlides>6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27</vt:i4>
      </vt:variant>
    </vt:vector>
  </HeadingPairs>
  <TitlesOfParts>
    <vt:vector size="32" baseType="lpstr">
      <vt:lpstr>Wingdings</vt:lpstr>
      <vt:lpstr>Arial</vt:lpstr>
      <vt:lpstr>Nunito Sans Light</vt:lpstr>
      <vt:lpstr>Space Mono</vt:lpstr>
      <vt:lpstr>NAF AC0</vt:lpstr>
      <vt:lpstr>Network Operations Automation at DE-CIX</vt:lpstr>
      <vt:lpstr>Servus, I’m Lucas.</vt:lpstr>
      <vt:lpstr>At DE-CIX scale, automation is not optional </vt:lpstr>
      <vt:lpstr>Operational automation, not network orchestration</vt:lpstr>
      <vt:lpstr>Our problem is not writing code</vt:lpstr>
      <vt:lpstr>500+</vt:lpstr>
      <vt:lpstr>Useful automation starts with operational pain</vt:lpstr>
      <vt:lpstr>When do we automate?</vt:lpstr>
      <vt:lpstr>From legacy hosts to Kubernetes</vt:lpstr>
      <vt:lpstr>GitOps-style workload delivery</vt:lpstr>
      <vt:lpstr>gNMIc config generation</vt:lpstr>
      <vt:lpstr>Define how it runs</vt:lpstr>
      <vt:lpstr>Deliver it like every other workload</vt:lpstr>
      <vt:lpstr>Monitor it by failure mode, not by tool</vt:lpstr>
      <vt:lpstr>PowerPoint-Präsentation</vt:lpstr>
      <vt:lpstr>Geo</vt:lpstr>
      <vt:lpstr>Geo is a data problem</vt:lpstr>
      <vt:lpstr>Production automation must degrade safely</vt:lpstr>
      <vt:lpstr>Patterns that survived production</vt:lpstr>
      <vt:lpstr>Automation is  production infrastructure. Treat it like it.</vt:lpstr>
      <vt:lpstr>Questions?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Lucas Immanuel Nickel</dc:creator>
  <cp:lastModifiedBy>Lucas Immanuel Nickel</cp:lastModifiedBy>
  <cp:revision>13</cp:revision>
  <dcterms:modified xsi:type="dcterms:W3CDTF">2026-05-23T09:23:49Z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549db95-76e0-4a2a-ad0f-ae7279377aec_Enabled">
    <vt:lpwstr>true</vt:lpwstr>
  </property>
  <property fmtid="{D5CDD505-2E9C-101B-9397-08002B2CF9AE}" pid="3" name="MSIP_Label_0549db95-76e0-4a2a-ad0f-ae7279377aec_SetDate">
    <vt:lpwstr>2026-05-13T07:24:53Z</vt:lpwstr>
  </property>
  <property fmtid="{D5CDD505-2E9C-101B-9397-08002B2CF9AE}" pid="4" name="MSIP_Label_0549db95-76e0-4a2a-ad0f-ae7279377aec_Method">
    <vt:lpwstr>Standard</vt:lpwstr>
  </property>
  <property fmtid="{D5CDD505-2E9C-101B-9397-08002B2CF9AE}" pid="5" name="MSIP_Label_0549db95-76e0-4a2a-ad0f-ae7279377aec_Name">
    <vt:lpwstr>Public</vt:lpwstr>
  </property>
  <property fmtid="{D5CDD505-2E9C-101B-9397-08002B2CF9AE}" pid="6" name="MSIP_Label_0549db95-76e0-4a2a-ad0f-ae7279377aec_SiteId">
    <vt:lpwstr>442d55f0-10e0-4a5d-9894-57c58a5de2c0</vt:lpwstr>
  </property>
  <property fmtid="{D5CDD505-2E9C-101B-9397-08002B2CF9AE}" pid="7" name="MSIP_Label_0549db95-76e0-4a2a-ad0f-ae7279377aec_ActionId">
    <vt:lpwstr>cc32a72a-4ffc-49bd-9c1e-05774344bf9b</vt:lpwstr>
  </property>
  <property fmtid="{D5CDD505-2E9C-101B-9397-08002B2CF9AE}" pid="8" name="MSIP_Label_0549db95-76e0-4a2a-ad0f-ae7279377aec_ContentBits">
    <vt:lpwstr>0</vt:lpwstr>
  </property>
  <property fmtid="{D5CDD505-2E9C-101B-9397-08002B2CF9AE}" pid="9" name="MSIP_Label_0549db95-76e0-4a2a-ad0f-ae7279377aec_Tag">
    <vt:lpwstr>10, 3, 0, 1</vt:lpwstr>
  </property>
</Properties>
</file>