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  <p:sldMasterId id="2147483663" r:id="rId2"/>
  </p:sldMasterIdLst>
  <p:notesMasterIdLst>
    <p:notesMasterId r:id="rId26"/>
  </p:notesMasterIdLst>
  <p:sldIdLst>
    <p:sldId id="256" r:id="rId3"/>
    <p:sldId id="257" r:id="rId4"/>
    <p:sldId id="1709" r:id="rId5"/>
    <p:sldId id="258" r:id="rId6"/>
    <p:sldId id="1712" r:id="rId7"/>
    <p:sldId id="1713" r:id="rId8"/>
    <p:sldId id="1728" r:id="rId9"/>
    <p:sldId id="1720" r:id="rId10"/>
    <p:sldId id="1717" r:id="rId11"/>
    <p:sldId id="1716" r:id="rId12"/>
    <p:sldId id="260" r:id="rId13"/>
    <p:sldId id="1724" r:id="rId14"/>
    <p:sldId id="1725" r:id="rId15"/>
    <p:sldId id="262" r:id="rId16"/>
    <p:sldId id="269" r:id="rId17"/>
    <p:sldId id="1726" r:id="rId18"/>
    <p:sldId id="267" r:id="rId19"/>
    <p:sldId id="1727" r:id="rId20"/>
    <p:sldId id="1729" r:id="rId21"/>
    <p:sldId id="1722" r:id="rId22"/>
    <p:sldId id="271" r:id="rId23"/>
    <p:sldId id="273" r:id="rId24"/>
    <p:sldId id="264" r:id="rId25"/>
  </p:sldIdLst>
  <p:sldSz cx="9144000" cy="5143500" type="screen16x9"/>
  <p:notesSz cx="6858000" cy="9144000"/>
  <p:embeddedFontLst>
    <p:embeddedFont>
      <p:font typeface="Arial Narrow" panose="020B0606020202030204" pitchFamily="34" charset="0"/>
      <p:regular r:id="rId27"/>
      <p:bold r:id="rId28"/>
      <p:italic r:id="rId29"/>
      <p:boldItalic r:id="rId30"/>
    </p:embeddedFont>
    <p:embeddedFont>
      <p:font typeface="Space Mono" panose="020B0604020202020204" charset="0"/>
      <p:regular r:id="rId31"/>
      <p:bold r:id="rId32"/>
      <p:italic r:id="rId33"/>
      <p:boldItalic r:id="rId34"/>
    </p:embeddedFont>
  </p:embeddedFontLst>
  <p:custDataLst>
    <p:tags r:id="rId35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7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6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2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ags" Target="tags/tag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620C28-1F57-4AC3-BC38-27FE91AD92B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メイリオ"/>
                <a:cs typeface="Arial Unicode M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メイリオ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400840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>
          <a:extLst>
            <a:ext uri="{FF2B5EF4-FFF2-40B4-BE49-F238E27FC236}">
              <a16:creationId xmlns:a16="http://schemas.microsoft.com/office/drawing/2014/main" id="{CDD5A253-8705-8CE2-F05B-7A1ACCC65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>
            <a:extLst>
              <a:ext uri="{FF2B5EF4-FFF2-40B4-BE49-F238E27FC236}">
                <a16:creationId xmlns:a16="http://schemas.microsoft.com/office/drawing/2014/main" id="{C60AE8DE-87C4-1C35-35F0-841BB6E986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>
            <a:extLst>
              <a:ext uri="{FF2B5EF4-FFF2-40B4-BE49-F238E27FC236}">
                <a16:creationId xmlns:a16="http://schemas.microsoft.com/office/drawing/2014/main" id="{F9F9E6E3-2385-A69B-FCDF-F89E9B4CF0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29384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>
          <a:extLst>
            <a:ext uri="{FF2B5EF4-FFF2-40B4-BE49-F238E27FC236}">
              <a16:creationId xmlns:a16="http://schemas.microsoft.com/office/drawing/2014/main" id="{D68FACAA-ACFA-D931-23F9-700699829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>
            <a:extLst>
              <a:ext uri="{FF2B5EF4-FFF2-40B4-BE49-F238E27FC236}">
                <a16:creationId xmlns:a16="http://schemas.microsoft.com/office/drawing/2014/main" id="{8EE0E67B-FF10-08FF-328E-9266BC633F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>
            <a:extLst>
              <a:ext uri="{FF2B5EF4-FFF2-40B4-BE49-F238E27FC236}">
                <a16:creationId xmlns:a16="http://schemas.microsoft.com/office/drawing/2014/main" id="{48EFE32B-EE79-2120-8EE4-95FFD1076D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47583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>
          <a:extLst>
            <a:ext uri="{FF2B5EF4-FFF2-40B4-BE49-F238E27FC236}">
              <a16:creationId xmlns:a16="http://schemas.microsoft.com/office/drawing/2014/main" id="{B63B95EA-684B-725F-8733-135AF21C7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>
            <a:extLst>
              <a:ext uri="{FF2B5EF4-FFF2-40B4-BE49-F238E27FC236}">
                <a16:creationId xmlns:a16="http://schemas.microsoft.com/office/drawing/2014/main" id="{88828EE6-446C-DB06-E3E7-F04B720E5C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>
            <a:extLst>
              <a:ext uri="{FF2B5EF4-FFF2-40B4-BE49-F238E27FC236}">
                <a16:creationId xmlns:a16="http://schemas.microsoft.com/office/drawing/2014/main" id="{18AF7A1E-23C3-A5AA-2C99-BFE45E5C32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793507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>
          <a:extLst>
            <a:ext uri="{FF2B5EF4-FFF2-40B4-BE49-F238E27FC236}">
              <a16:creationId xmlns:a16="http://schemas.microsoft.com/office/drawing/2014/main" id="{A341CE24-C6BC-9D4F-FAF2-DBD23B0B3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>
            <a:extLst>
              <a:ext uri="{FF2B5EF4-FFF2-40B4-BE49-F238E27FC236}">
                <a16:creationId xmlns:a16="http://schemas.microsoft.com/office/drawing/2014/main" id="{A4CC45DE-13DB-127C-C144-27A2895FDD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>
            <a:extLst>
              <a:ext uri="{FF2B5EF4-FFF2-40B4-BE49-F238E27FC236}">
                <a16:creationId xmlns:a16="http://schemas.microsoft.com/office/drawing/2014/main" id="{E80C3DE5-0E09-E54F-54D7-8A9ADF6128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0692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>
          <a:extLst>
            <a:ext uri="{FF2B5EF4-FFF2-40B4-BE49-F238E27FC236}">
              <a16:creationId xmlns:a16="http://schemas.microsoft.com/office/drawing/2014/main" id="{417FB8CE-498C-FBDB-2EAB-27D940C50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>
            <a:extLst>
              <a:ext uri="{FF2B5EF4-FFF2-40B4-BE49-F238E27FC236}">
                <a16:creationId xmlns:a16="http://schemas.microsoft.com/office/drawing/2014/main" id="{B371EC67-8947-7639-C38D-05239D453B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>
            <a:extLst>
              <a:ext uri="{FF2B5EF4-FFF2-40B4-BE49-F238E27FC236}">
                <a16:creationId xmlns:a16="http://schemas.microsoft.com/office/drawing/2014/main" id="{53213AD8-98E6-93E5-6452-1285421B0F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372328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>
          <a:extLst>
            <a:ext uri="{FF2B5EF4-FFF2-40B4-BE49-F238E27FC236}">
              <a16:creationId xmlns:a16="http://schemas.microsoft.com/office/drawing/2014/main" id="{B2C558EF-8BD9-0952-9B2F-6D3B43C5D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>
            <a:extLst>
              <a:ext uri="{FF2B5EF4-FFF2-40B4-BE49-F238E27FC236}">
                <a16:creationId xmlns:a16="http://schemas.microsoft.com/office/drawing/2014/main" id="{8FF57510-9A1C-18AD-8DF1-574E30C75E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>
            <a:extLst>
              <a:ext uri="{FF2B5EF4-FFF2-40B4-BE49-F238E27FC236}">
                <a16:creationId xmlns:a16="http://schemas.microsoft.com/office/drawing/2014/main" id="{2B40E652-89B9-2F12-6D8E-05E4402BCD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06529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>
          <a:extLst>
            <a:ext uri="{FF2B5EF4-FFF2-40B4-BE49-F238E27FC236}">
              <a16:creationId xmlns:a16="http://schemas.microsoft.com/office/drawing/2014/main" id="{7E784580-CB3D-7EF4-A09F-AAB6F2DCD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>
            <a:extLst>
              <a:ext uri="{FF2B5EF4-FFF2-40B4-BE49-F238E27FC236}">
                <a16:creationId xmlns:a16="http://schemas.microsoft.com/office/drawing/2014/main" id="{96CB9A49-D50F-D7C0-346F-8BD9E29AB6C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>
            <a:extLst>
              <a:ext uri="{FF2B5EF4-FFF2-40B4-BE49-F238E27FC236}">
                <a16:creationId xmlns:a16="http://schemas.microsoft.com/office/drawing/2014/main" id="{DE729AF0-7FB5-E544-04C7-96E60A30BE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157073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emf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889300"/>
            <a:ext cx="8520600" cy="19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44115"/>
            <a:ext cx="85206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" name="Google Shape;13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9400" y="249325"/>
            <a:ext cx="2125249" cy="42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 title="AC5 dark-bg tagline.png"/>
          <p:cNvPicPr preferRelativeResize="0"/>
          <p:nvPr/>
        </p:nvPicPr>
        <p:blipFill rotWithShape="1">
          <a:blip r:embed="rId3">
            <a:alphaModFix/>
          </a:blip>
          <a:srcRect l="5583" t="31029" r="6350" b="34541"/>
          <a:stretch/>
        </p:blipFill>
        <p:spPr>
          <a:xfrm>
            <a:off x="124100" y="3665900"/>
            <a:ext cx="8897050" cy="1390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body" idx="1"/>
          </p:nvPr>
        </p:nvSpPr>
        <p:spPr>
          <a:xfrm>
            <a:off x="311700" y="11322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200"/>
              <a:buNone/>
              <a:defRPr sz="4200">
                <a:solidFill>
                  <a:srgbClr val="FFFF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2" name="Google Shape;22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400" y="249325"/>
            <a:ext cx="2125249" cy="42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_HEADER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1293925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200"/>
              <a:buNone/>
              <a:defRPr sz="4200">
                <a:solidFill>
                  <a:srgbClr val="FFFF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1" name="Google Shape;31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400" y="249325"/>
            <a:ext cx="2125249" cy="42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_HEADER_2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29906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200"/>
              <a:buNone/>
              <a:defRPr sz="4200">
                <a:solidFill>
                  <a:srgbClr val="FFFF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5" name="Google Shape;3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400" y="249325"/>
            <a:ext cx="2125249" cy="42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estions">
  <p:cSld name="SECTION_HEADER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311700" y="392400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800"/>
              <a:buNone/>
              <a:defRPr sz="4800">
                <a:solidFill>
                  <a:srgbClr val="FFFF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3" name="Google Shape;43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400" y="249325"/>
            <a:ext cx="2125249" cy="42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7" name="Google Shape;47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6375" y="4828424"/>
            <a:ext cx="1374125" cy="22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marL="914400" lvl="1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arket segment 1">
            <a:extLst>
              <a:ext uri="{FF2B5EF4-FFF2-40B4-BE49-F238E27FC236}">
                <a16:creationId xmlns:a16="http://schemas.microsoft.com/office/drawing/2014/main" id="{FEB92341-A0BD-42D5-A6C9-33B63CFE323F}"/>
              </a:ext>
            </a:extLst>
          </p:cNvPr>
          <p:cNvSpPr>
            <a:spLocks noGrp="1"/>
          </p:cNvSpPr>
          <p:nvPr>
            <p:ph type="body" sz="quarter" idx="9" hasCustomPrompt="1"/>
          </p:nvPr>
        </p:nvSpPr>
        <p:spPr>
          <a:xfrm>
            <a:off x="360000" y="411510"/>
            <a:ext cx="3168000" cy="205200"/>
          </a:xfrm>
        </p:spPr>
        <p:txBody>
          <a:bodyPr wrap="none">
            <a:noAutofit/>
          </a:bodyPr>
          <a:lstStyle>
            <a:lvl1pPr marL="0" indent="0">
              <a:buNone/>
              <a:defRPr sz="1300" spc="80" baseline="0">
                <a:solidFill>
                  <a:schemeClr val="tx2"/>
                </a:solidFill>
                <a:latin typeface="+mj-lt"/>
              </a:defRPr>
            </a:lvl1pPr>
            <a:lvl2pPr marL="0" indent="0">
              <a:buNone/>
              <a:defRPr>
                <a:solidFill>
                  <a:schemeClr val="tx2"/>
                </a:solidFill>
              </a:defRPr>
            </a:lvl2pPr>
            <a:lvl3pPr marL="0" indent="0">
              <a:buNone/>
              <a:defRPr>
                <a:solidFill>
                  <a:schemeClr val="tx2"/>
                </a:solidFill>
              </a:defRPr>
            </a:lvl3pPr>
            <a:lvl4pPr marL="0" indent="0">
              <a:buNone/>
              <a:defRPr>
                <a:solidFill>
                  <a:schemeClr val="tx2"/>
                </a:solidFill>
              </a:defRPr>
            </a:lvl4pPr>
            <a:lvl5pPr marL="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Text 13 pt, e.g. market segment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360000" y="2880000"/>
            <a:ext cx="4896000" cy="79200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5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2pPr>
            <a:lvl3pPr marL="0" indent="0">
              <a:buNone/>
              <a:defRPr>
                <a:solidFill>
                  <a:schemeClr val="bg1"/>
                </a:solidFill>
              </a:defRPr>
            </a:lvl3pPr>
            <a:lvl4pPr marL="0" indent="0">
              <a:buNone/>
              <a:defRPr>
                <a:solidFill>
                  <a:schemeClr val="bg1"/>
                </a:solidFill>
              </a:defRPr>
            </a:lvl4pPr>
            <a:lvl5pPr marL="0" indent="0">
              <a:buNone/>
              <a:defRPr>
                <a:solidFill>
                  <a:schemeClr val="bg1"/>
                </a:solidFill>
              </a:defRPr>
            </a:lvl5pPr>
            <a:lvl6pPr marL="0" indent="0">
              <a:buNone/>
              <a:defRPr>
                <a:solidFill>
                  <a:schemeClr val="bg1"/>
                </a:solidFill>
              </a:defRPr>
            </a:lvl6pPr>
            <a:lvl7pPr marL="0" indent="0">
              <a:buNone/>
              <a:defRPr>
                <a:solidFill>
                  <a:schemeClr val="bg1"/>
                </a:solidFill>
              </a:defRPr>
            </a:lvl7pPr>
            <a:lvl8pPr marL="0" indent="0">
              <a:buNone/>
              <a:defRPr>
                <a:solidFill>
                  <a:schemeClr val="bg1"/>
                </a:solidFill>
              </a:defRPr>
            </a:lvl8pPr>
            <a:lvl9pPr marL="0" indent="0">
              <a:buNone/>
              <a:defRPr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Enter subtitle</a:t>
            </a:r>
            <a:br>
              <a:rPr lang="en-US" dirty="0"/>
            </a:br>
            <a:r>
              <a:rPr lang="en-US" dirty="0"/>
              <a:t>(15pt, max. 3 lines), e. g. name, date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648000"/>
            <a:ext cx="4896001" cy="2016000"/>
          </a:xfrm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title of presentation</a:t>
            </a:r>
            <a:br>
              <a:rPr lang="en-US" dirty="0"/>
            </a:br>
            <a:r>
              <a:rPr lang="en-US" dirty="0"/>
              <a:t>(27 pt,max. 3 lines)</a:t>
            </a:r>
          </a:p>
        </p:txBody>
      </p:sp>
      <p:pic>
        <p:nvPicPr>
          <p:cNvPr id="10" name="Raute 1">
            <a:extLst>
              <a:ext uri="{FF2B5EF4-FFF2-40B4-BE49-F238E27FC236}">
                <a16:creationId xmlns:a16="http://schemas.microsoft.com/office/drawing/2014/main" id="{D17EA172-063A-40AA-8470-C5F3DBA0D2C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543" y="3579862"/>
            <a:ext cx="1007222" cy="1008000"/>
          </a:xfrm>
          <a:prstGeom prst="rect">
            <a:avLst/>
          </a:prstGeom>
        </p:spPr>
      </p:pic>
      <p:pic>
        <p:nvPicPr>
          <p:cNvPr id="11" name="RS Wortbild">
            <a:extLst>
              <a:ext uri="{FF2B5EF4-FFF2-40B4-BE49-F238E27FC236}">
                <a16:creationId xmlns:a16="http://schemas.microsoft.com/office/drawing/2014/main" id="{2833F9E8-E16C-49F6-B714-1F744E4F5ED2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8" y="3998331"/>
            <a:ext cx="2339830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6237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">
            <a:extLst>
              <a:ext uri="{FF2B5EF4-FFF2-40B4-BE49-F238E27FC236}">
                <a16:creationId xmlns:a16="http://schemas.microsoft.com/office/drawing/2014/main" id="{89B6CDB4-3A8E-4D91-810A-42A926027067}"/>
              </a:ext>
            </a:extLst>
          </p:cNvPr>
          <p:cNvSpPr>
            <a:spLocks noGrp="1"/>
          </p:cNvSpPr>
          <p:nvPr>
            <p:ph type="pic" sz="quarter" idx="2" hasCustomPrompt="1"/>
          </p:nvPr>
        </p:nvSpPr>
        <p:spPr>
          <a:xfrm>
            <a:off x="0" y="0"/>
            <a:ext cx="9144000" cy="5143500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Click on Icon to add a picture</a:t>
            </a:r>
            <a:br>
              <a:rPr lang="en-US" dirty="0"/>
            </a:br>
            <a:r>
              <a:rPr lang="en-US" dirty="0"/>
              <a:t>Please follow the shortcut in your picture folder</a:t>
            </a:r>
            <a:br>
              <a:rPr lang="en-US" dirty="0"/>
            </a:br>
            <a:r>
              <a:rPr lang="en-US" dirty="0"/>
              <a:t>Use only licensed pictures!</a:t>
            </a:r>
          </a:p>
        </p:txBody>
      </p:sp>
      <p:sp>
        <p:nvSpPr>
          <p:cNvPr id="7" name="Title 1"/>
          <p:cNvSpPr>
            <a:spLocks noGrp="1" noMove="1" noResize="1"/>
          </p:cNvSpPr>
          <p:nvPr>
            <p:ph type="title" hasCustomPrompt="1"/>
          </p:nvPr>
        </p:nvSpPr>
        <p:spPr>
          <a:xfrm>
            <a:off x="360000" y="3528000"/>
            <a:ext cx="8496000" cy="1296000"/>
          </a:xfrm>
          <a:blipFill>
            <a:blip r:embed="rId2"/>
            <a:stretch>
              <a:fillRect/>
            </a:stretch>
          </a:blipFill>
        </p:spPr>
        <p:txBody>
          <a:bodyPr lIns="144000" tIns="360000" rIns="144000" bIns="28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Subtitle (27 pt, max. 2 lines)</a:t>
            </a:r>
            <a:br>
              <a:rPr lang="en-US" dirty="0"/>
            </a:br>
            <a:r>
              <a:rPr lang="en-US" dirty="0"/>
              <a:t>- Do not resize the placeholder! -</a:t>
            </a:r>
            <a:br>
              <a:rPr lang="en-US" dirty="0"/>
            </a:br>
            <a:endParaRPr lang="en-US" dirty="0"/>
          </a:p>
        </p:txBody>
      </p:sp>
      <p:sp>
        <p:nvSpPr>
          <p:cNvPr id="9" name="Market segment 1">
            <a:extLst>
              <a:ext uri="{FF2B5EF4-FFF2-40B4-BE49-F238E27FC236}">
                <a16:creationId xmlns:a16="http://schemas.microsoft.com/office/drawing/2014/main" id="{33935D49-9FF6-4F81-B3AB-91756B06E046}"/>
              </a:ext>
            </a:extLst>
          </p:cNvPr>
          <p:cNvSpPr>
            <a:spLocks noGrp="1"/>
          </p:cNvSpPr>
          <p:nvPr>
            <p:ph type="body" sz="quarter" idx="9" hasCustomPrompt="1"/>
          </p:nvPr>
        </p:nvSpPr>
        <p:spPr>
          <a:xfrm>
            <a:off x="360000" y="3654000"/>
            <a:ext cx="3168000" cy="205200"/>
          </a:xfrm>
        </p:spPr>
        <p:txBody>
          <a:bodyPr wrap="none" lIns="144000">
            <a:noAutofit/>
          </a:bodyPr>
          <a:lstStyle>
            <a:lvl1pPr marL="0" indent="0">
              <a:buNone/>
              <a:defRPr sz="1300" spc="80" baseline="0">
                <a:solidFill>
                  <a:schemeClr val="tx2"/>
                </a:solidFill>
                <a:latin typeface="+mj-lt"/>
              </a:defRPr>
            </a:lvl1pPr>
            <a:lvl2pPr marL="0" indent="0">
              <a:buNone/>
              <a:defRPr>
                <a:solidFill>
                  <a:schemeClr val="tx2"/>
                </a:solidFill>
              </a:defRPr>
            </a:lvl2pPr>
            <a:lvl3pPr marL="0" indent="0">
              <a:buNone/>
              <a:defRPr>
                <a:solidFill>
                  <a:schemeClr val="tx2"/>
                </a:solidFill>
              </a:defRPr>
            </a:lvl3pPr>
            <a:lvl4pPr marL="0" indent="0">
              <a:buNone/>
              <a:defRPr>
                <a:solidFill>
                  <a:schemeClr val="tx2"/>
                </a:solidFill>
              </a:defRPr>
            </a:lvl4pPr>
            <a:lvl5pPr marL="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Text 13 pt, e.g. market segment</a:t>
            </a:r>
          </a:p>
        </p:txBody>
      </p:sp>
    </p:spTree>
    <p:extLst>
      <p:ext uri="{BB962C8B-B14F-4D97-AF65-F5344CB8AC3E}">
        <p14:creationId xmlns:p14="http://schemas.microsoft.com/office/powerpoint/2010/main" val="4517248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2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528000"/>
            <a:ext cx="8496000" cy="1131313"/>
          </a:xfrm>
          <a:noFill/>
        </p:spPr>
        <p:txBody>
          <a:bodyPr lIns="144000" tIns="360000" rIns="144000" bIns="28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Subtitle (27 pt, max. 2 lines)</a:t>
            </a:r>
            <a:br>
              <a:rPr lang="en-US" dirty="0"/>
            </a:br>
            <a:r>
              <a:rPr lang="en-US" dirty="0"/>
              <a:t>(27 pt, max. 2 lines)</a:t>
            </a:r>
            <a:br>
              <a:rPr lang="en-US" dirty="0"/>
            </a:br>
            <a:endParaRPr lang="en-US" dirty="0"/>
          </a:p>
        </p:txBody>
      </p:sp>
      <p:sp>
        <p:nvSpPr>
          <p:cNvPr id="13" name="Market segment 1">
            <a:extLst>
              <a:ext uri="{FF2B5EF4-FFF2-40B4-BE49-F238E27FC236}">
                <a16:creationId xmlns:a16="http://schemas.microsoft.com/office/drawing/2014/main" id="{166762E6-F093-4DB3-A7AB-E0C7464884B3}"/>
              </a:ext>
            </a:extLst>
          </p:cNvPr>
          <p:cNvSpPr>
            <a:spLocks noGrp="1"/>
          </p:cNvSpPr>
          <p:nvPr>
            <p:ph type="body" sz="quarter" idx="9" hasCustomPrompt="1"/>
          </p:nvPr>
        </p:nvSpPr>
        <p:spPr>
          <a:xfrm>
            <a:off x="360000" y="3654000"/>
            <a:ext cx="3168000" cy="205200"/>
          </a:xfrm>
        </p:spPr>
        <p:txBody>
          <a:bodyPr wrap="none" lIns="144000">
            <a:noAutofit/>
          </a:bodyPr>
          <a:lstStyle>
            <a:lvl1pPr marL="0" indent="0">
              <a:buNone/>
              <a:defRPr sz="1300" spc="80" baseline="0">
                <a:solidFill>
                  <a:schemeClr val="tx2"/>
                </a:solidFill>
                <a:latin typeface="+mj-lt"/>
              </a:defRPr>
            </a:lvl1pPr>
            <a:lvl2pPr marL="0" indent="0">
              <a:buNone/>
              <a:defRPr>
                <a:solidFill>
                  <a:schemeClr val="tx2"/>
                </a:solidFill>
              </a:defRPr>
            </a:lvl2pPr>
            <a:lvl3pPr marL="0" indent="0">
              <a:buNone/>
              <a:defRPr>
                <a:solidFill>
                  <a:schemeClr val="tx2"/>
                </a:solidFill>
              </a:defRPr>
            </a:lvl3pPr>
            <a:lvl4pPr marL="0" indent="0">
              <a:buNone/>
              <a:defRPr>
                <a:solidFill>
                  <a:schemeClr val="tx2"/>
                </a:solidFill>
              </a:defRPr>
            </a:lvl4pPr>
            <a:lvl5pPr marL="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Text 13 pt, e.g. market segment</a:t>
            </a:r>
          </a:p>
        </p:txBody>
      </p:sp>
    </p:spTree>
    <p:extLst>
      <p:ext uri="{BB962C8B-B14F-4D97-AF65-F5344CB8AC3E}">
        <p14:creationId xmlns:p14="http://schemas.microsoft.com/office/powerpoint/2010/main" val="15507637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Enter slide title</a:t>
            </a:r>
            <a:br>
              <a:rPr lang="en-US" dirty="0"/>
            </a:br>
            <a:r>
              <a:rPr lang="en-US" dirty="0"/>
              <a:t>(27 pt, bold, max. 2 lines)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Enter text (15pt) or define content via symbol in the middle. (Pictures: Please follow the shortcut in your picture folder. Use only licensed pictures!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de-DE"/>
              <a:t>2021-09-06</a:t>
            </a:r>
            <a:endParaRPr lang="en-US" dirty="0"/>
          </a:p>
        </p:txBody>
      </p:sp>
      <p:sp>
        <p:nvSpPr>
          <p:cNvPr id="11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Wide area network workshop</a:t>
            </a:r>
          </a:p>
        </p:txBody>
      </p:sp>
      <p:sp>
        <p:nvSpPr>
          <p:cNvPr id="1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B76AC-E5DF-427C-ABDC-2F4FBD8E4B6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apter 1">
            <a:extLst>
              <a:ext uri="{FF2B5EF4-FFF2-40B4-BE49-F238E27FC236}">
                <a16:creationId xmlns:a16="http://schemas.microsoft.com/office/drawing/2014/main" id="{37B6B4EF-200C-4243-89CB-ACD9A86DA009}"/>
              </a:ext>
            </a:extLst>
          </p:cNvPr>
          <p:cNvSpPr>
            <a:spLocks noGrp="1"/>
          </p:cNvSpPr>
          <p:nvPr>
            <p:ph type="body" sz="quarter" idx="9" hasCustomPrompt="1"/>
          </p:nvPr>
        </p:nvSpPr>
        <p:spPr>
          <a:xfrm>
            <a:off x="360000" y="36000"/>
            <a:ext cx="3168000" cy="205200"/>
          </a:xfrm>
        </p:spPr>
        <p:txBody>
          <a:bodyPr wrap="none">
            <a:noAutofit/>
          </a:bodyPr>
          <a:lstStyle>
            <a:lvl1pPr marL="0" indent="0">
              <a:buNone/>
              <a:defRPr sz="1400" spc="8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sz="1400" dirty="0"/>
              <a:t>Text 14 pt, e.g. chapter no. &amp; chapter</a:t>
            </a:r>
          </a:p>
        </p:txBody>
      </p:sp>
    </p:spTree>
    <p:extLst>
      <p:ext uri="{BB962C8B-B14F-4D97-AF65-F5344CB8AC3E}">
        <p14:creationId xmlns:p14="http://schemas.microsoft.com/office/powerpoint/2010/main" val="19086047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Header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Enter slide title</a:t>
            </a:r>
            <a:br>
              <a:rPr lang="en-US" dirty="0"/>
            </a:br>
            <a:r>
              <a:rPr lang="en-US" dirty="0"/>
              <a:t>(27 pt, bold, max. 2 lines)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 hasCustomPrompt="1"/>
          </p:nvPr>
        </p:nvSpPr>
        <p:spPr>
          <a:xfrm>
            <a:off x="360000" y="1458000"/>
            <a:ext cx="8496000" cy="3204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Enter text (15pt) or define content via symbol in the middle. (Pictures: Please follow the shortcut in your picture folder. Use only licensed pictures!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Heading 1"/>
          <p:cNvSpPr>
            <a:spLocks noGrp="1"/>
          </p:cNvSpPr>
          <p:nvPr>
            <p:ph type="body" idx="13" hasCustomPrompt="1"/>
          </p:nvPr>
        </p:nvSpPr>
        <p:spPr>
          <a:xfrm>
            <a:off x="360000" y="1134000"/>
            <a:ext cx="8496000" cy="252000"/>
          </a:xfrm>
        </p:spPr>
        <p:txBody>
          <a:bodyPr wrap="none" anchor="b"/>
          <a:lstStyle>
            <a:lvl1pPr marL="0" indent="0">
              <a:lnSpc>
                <a:spcPct val="100000"/>
              </a:lnSpc>
              <a:buNone/>
              <a:defRPr sz="1500" b="1" baseline="0"/>
            </a:lvl1pPr>
            <a:lvl2pPr marL="457200" indent="0">
              <a:buNone/>
              <a:defRPr sz="1500" b="1"/>
            </a:lvl2pPr>
            <a:lvl3pPr marL="914400" indent="0">
              <a:buNone/>
              <a:defRPr sz="1500" b="1"/>
            </a:lvl3pPr>
            <a:lvl4pPr marL="1371600" indent="0">
              <a:buNone/>
              <a:defRPr sz="1500" b="1"/>
            </a:lvl4pPr>
            <a:lvl5pPr marL="1828800" indent="0">
              <a:buNone/>
              <a:defRPr sz="1500" b="1"/>
            </a:lvl5pPr>
            <a:lvl6pPr marL="2286000" indent="0">
              <a:buNone/>
              <a:defRPr sz="1500" b="1"/>
            </a:lvl6pPr>
            <a:lvl7pPr marL="2743200" indent="0">
              <a:buNone/>
              <a:defRPr sz="1500" b="1"/>
            </a:lvl7pPr>
            <a:lvl8pPr marL="3200400" indent="0">
              <a:buNone/>
              <a:defRPr sz="1500" b="1"/>
            </a:lvl8pPr>
            <a:lvl9pPr marL="3657600" indent="0">
              <a:buNone/>
              <a:defRPr sz="1500" b="1"/>
            </a:lvl9pPr>
          </a:lstStyle>
          <a:p>
            <a:pPr lvl="0"/>
            <a:r>
              <a:rPr lang="en-US" dirty="0"/>
              <a:t>Enter heading (15 pt, bold, max. 1 line)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de-DE"/>
              <a:t>2021-09-06</a:t>
            </a:r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Wide area network workshop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B76AC-E5DF-427C-ABDC-2F4FBD8E4B69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hapter 1">
            <a:extLst>
              <a:ext uri="{FF2B5EF4-FFF2-40B4-BE49-F238E27FC236}">
                <a16:creationId xmlns:a16="http://schemas.microsoft.com/office/drawing/2014/main" id="{A760D8A3-0215-4116-BB60-0451B5B34D9D}"/>
              </a:ext>
            </a:extLst>
          </p:cNvPr>
          <p:cNvSpPr>
            <a:spLocks noGrp="1"/>
          </p:cNvSpPr>
          <p:nvPr>
            <p:ph type="body" sz="quarter" idx="9" hasCustomPrompt="1"/>
          </p:nvPr>
        </p:nvSpPr>
        <p:spPr>
          <a:xfrm>
            <a:off x="360000" y="36000"/>
            <a:ext cx="3168000" cy="205200"/>
          </a:xfrm>
        </p:spPr>
        <p:txBody>
          <a:bodyPr wrap="none">
            <a:noAutofit/>
          </a:bodyPr>
          <a:lstStyle>
            <a:lvl1pPr marL="0" indent="0">
              <a:buNone/>
              <a:defRPr sz="1400" spc="8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sz="1400" dirty="0"/>
              <a:t>Text 14 pt, e.g. chapter no. &amp; chapter</a:t>
            </a:r>
          </a:p>
        </p:txBody>
      </p:sp>
    </p:spTree>
    <p:extLst>
      <p:ext uri="{BB962C8B-B14F-4D97-AF65-F5344CB8AC3E}">
        <p14:creationId xmlns:p14="http://schemas.microsoft.com/office/powerpoint/2010/main" val="11342464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Enter slide title</a:t>
            </a:r>
            <a:br>
              <a:rPr lang="en-US" dirty="0"/>
            </a:br>
            <a:r>
              <a:rPr lang="en-US" dirty="0"/>
              <a:t>(27 pt, bold, max. 2 lines)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 hasCustomPrompt="1"/>
          </p:nvPr>
        </p:nvSpPr>
        <p:spPr>
          <a:xfrm>
            <a:off x="360000" y="1134000"/>
            <a:ext cx="4176000" cy="3528000"/>
          </a:xfrm>
        </p:spPr>
        <p:txBody>
          <a:bodyPr vert="horz" lIns="0" tIns="0" rIns="0" bIns="0" rtlCol="0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Enter text (15pt) or define content via symbol in the middle. (Pictures: Please follow the shortcut in your picture folder. Use only licensed pictures!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half" idx="2" hasCustomPrompt="1"/>
          </p:nvPr>
        </p:nvSpPr>
        <p:spPr>
          <a:xfrm>
            <a:off x="4680000" y="1134000"/>
            <a:ext cx="4176000" cy="3528000"/>
          </a:xfrm>
        </p:spPr>
        <p:txBody>
          <a:bodyPr/>
          <a:lstStyle/>
          <a:p>
            <a:pPr lvl="0"/>
            <a:r>
              <a:rPr lang="en-US" dirty="0"/>
              <a:t>Enter text (15pt) or define content via symbol in the middle. (Pictures: Please follow the shortcut in your picture folder. Use only licensed pictures!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de-DE"/>
              <a:t>2021-09-06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Wide area network workshop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B76AC-E5DF-427C-ABDC-2F4FBD8E4B6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hapter 1">
            <a:extLst>
              <a:ext uri="{FF2B5EF4-FFF2-40B4-BE49-F238E27FC236}">
                <a16:creationId xmlns:a16="http://schemas.microsoft.com/office/drawing/2014/main" id="{AC160EE7-24D9-4485-B893-D0D916F8F397}"/>
              </a:ext>
            </a:extLst>
          </p:cNvPr>
          <p:cNvSpPr>
            <a:spLocks noGrp="1"/>
          </p:cNvSpPr>
          <p:nvPr>
            <p:ph type="body" sz="quarter" idx="9" hasCustomPrompt="1"/>
          </p:nvPr>
        </p:nvSpPr>
        <p:spPr>
          <a:xfrm>
            <a:off x="360000" y="36000"/>
            <a:ext cx="3168000" cy="205200"/>
          </a:xfrm>
        </p:spPr>
        <p:txBody>
          <a:bodyPr wrap="none">
            <a:noAutofit/>
          </a:bodyPr>
          <a:lstStyle>
            <a:lvl1pPr marL="0" indent="0">
              <a:buNone/>
              <a:defRPr sz="1400" spc="8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sz="1400" dirty="0"/>
              <a:t>Text 14 pt, e.g. chapter no. &amp; chapter</a:t>
            </a:r>
          </a:p>
        </p:txBody>
      </p:sp>
    </p:spTree>
    <p:extLst>
      <p:ext uri="{BB962C8B-B14F-4D97-AF65-F5344CB8AC3E}">
        <p14:creationId xmlns:p14="http://schemas.microsoft.com/office/powerpoint/2010/main" val="295989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Enter slide title</a:t>
            </a:r>
            <a:br>
              <a:rPr lang="en-US" dirty="0"/>
            </a:br>
            <a:r>
              <a:rPr lang="en-US" dirty="0"/>
              <a:t>(27 pt, bold, max. 2 lines)</a:t>
            </a:r>
          </a:p>
        </p:txBody>
      </p:sp>
      <p:sp>
        <p:nvSpPr>
          <p:cNvPr id="14" name="Heading 1"/>
          <p:cNvSpPr>
            <a:spLocks noGrp="1"/>
          </p:cNvSpPr>
          <p:nvPr>
            <p:ph type="body" idx="13" hasCustomPrompt="1"/>
          </p:nvPr>
        </p:nvSpPr>
        <p:spPr>
          <a:xfrm>
            <a:off x="360000" y="1134000"/>
            <a:ext cx="4176000" cy="48286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b="1" baseline="0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indent="0">
              <a:buNone/>
              <a:defRPr b="1"/>
            </a:lvl4pPr>
            <a:lvl5pPr marL="1828800" indent="0">
              <a:buNone/>
              <a:defRPr b="1"/>
            </a:lvl5pPr>
            <a:lvl6pPr marL="2286000" indent="0">
              <a:buNone/>
              <a:defRPr b="1"/>
            </a:lvl6pPr>
            <a:lvl7pPr marL="2743200" indent="0">
              <a:buNone/>
              <a:defRPr b="1"/>
            </a:lvl7pPr>
            <a:lvl8pPr marL="3200400" indent="0">
              <a:buNone/>
              <a:defRPr b="1"/>
            </a:lvl8pPr>
            <a:lvl9pPr marL="3657600" indent="0">
              <a:buNone/>
              <a:defRPr b="1"/>
            </a:lvl9pPr>
          </a:lstStyle>
          <a:p>
            <a:pPr lvl="0"/>
            <a:r>
              <a:rPr lang="en-US" dirty="0"/>
              <a:t>Heading</a:t>
            </a:r>
            <a:br>
              <a:rPr lang="en-US" dirty="0"/>
            </a:br>
            <a:r>
              <a:rPr lang="en-US" dirty="0"/>
              <a:t>(15 pt, bold, max. 2 lines)</a:t>
            </a:r>
          </a:p>
        </p:txBody>
      </p:sp>
      <p:sp>
        <p:nvSpPr>
          <p:cNvPr id="15" name="Heading 2"/>
          <p:cNvSpPr>
            <a:spLocks noGrp="1"/>
          </p:cNvSpPr>
          <p:nvPr>
            <p:ph type="body" idx="14" hasCustomPrompt="1"/>
          </p:nvPr>
        </p:nvSpPr>
        <p:spPr>
          <a:xfrm>
            <a:off x="4680000" y="1134000"/>
            <a:ext cx="4176000" cy="48286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  <a:lvl6pPr marL="2286000" indent="0">
              <a:buNone/>
              <a:defRPr b="1"/>
            </a:lvl6pPr>
            <a:lvl7pPr marL="2743200" indent="0">
              <a:buNone/>
              <a:defRPr b="1"/>
            </a:lvl7pPr>
            <a:lvl8pPr marL="3200400" indent="0">
              <a:buNone/>
              <a:defRPr b="1"/>
            </a:lvl8pPr>
            <a:lvl9pPr marL="3657600" indent="0">
              <a:buNone/>
              <a:defRPr b="1"/>
            </a:lvl9pPr>
          </a:lstStyle>
          <a:p>
            <a:pPr lvl="0"/>
            <a:r>
              <a:rPr lang="en-US" dirty="0"/>
              <a:t>Heading</a:t>
            </a:r>
            <a:br>
              <a:rPr lang="en-US" dirty="0"/>
            </a:br>
            <a:r>
              <a:rPr lang="en-US" dirty="0"/>
              <a:t>(15 pt, bold, max. 2 lines)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1" hasCustomPrompt="1"/>
          </p:nvPr>
        </p:nvSpPr>
        <p:spPr>
          <a:xfrm>
            <a:off x="360000" y="1674000"/>
            <a:ext cx="4176000" cy="29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Enter text (15pt) or define content via symbol in the middle. (Pictures: Please follow the shortcut in your picture folder. Use only licensed pictures!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half" idx="2" hasCustomPrompt="1"/>
          </p:nvPr>
        </p:nvSpPr>
        <p:spPr>
          <a:xfrm>
            <a:off x="4680000" y="1674000"/>
            <a:ext cx="4176000" cy="29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Enter text (15pt) or define content via symbol in the middle. (Pictures: Please follow the shortcut in your picture folder. Use only licensed pictures!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de-DE"/>
              <a:t>2021-09-06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Wide area network workshop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B76AC-E5DF-427C-ABDC-2F4FBD8E4B6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hapter 1">
            <a:extLst>
              <a:ext uri="{FF2B5EF4-FFF2-40B4-BE49-F238E27FC236}">
                <a16:creationId xmlns:a16="http://schemas.microsoft.com/office/drawing/2014/main" id="{7A8601F4-43DA-44CE-8F0C-9268468ED02C}"/>
              </a:ext>
            </a:extLst>
          </p:cNvPr>
          <p:cNvSpPr>
            <a:spLocks noGrp="1"/>
          </p:cNvSpPr>
          <p:nvPr>
            <p:ph type="body" sz="quarter" idx="9" hasCustomPrompt="1"/>
          </p:nvPr>
        </p:nvSpPr>
        <p:spPr>
          <a:xfrm>
            <a:off x="360000" y="36000"/>
            <a:ext cx="3168000" cy="205200"/>
          </a:xfrm>
        </p:spPr>
        <p:txBody>
          <a:bodyPr wrap="none">
            <a:noAutofit/>
          </a:bodyPr>
          <a:lstStyle>
            <a:lvl1pPr marL="0" indent="0">
              <a:buNone/>
              <a:defRPr sz="1400" spc="8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sz="1400" dirty="0"/>
              <a:t>Text 14 pt, e.g. chapter no. &amp; chapter</a:t>
            </a:r>
          </a:p>
        </p:txBody>
      </p:sp>
    </p:spTree>
    <p:extLst>
      <p:ext uri="{BB962C8B-B14F-4D97-AF65-F5344CB8AC3E}">
        <p14:creationId xmlns:p14="http://schemas.microsoft.com/office/powerpoint/2010/main" val="23700818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s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Enter slide title</a:t>
            </a:r>
            <a:br>
              <a:rPr lang="en-US" dirty="0"/>
            </a:br>
            <a:r>
              <a:rPr lang="en-US" dirty="0"/>
              <a:t>(27 pt, bold, max. 2 lines)</a:t>
            </a:r>
          </a:p>
        </p:txBody>
      </p:sp>
      <p:sp>
        <p:nvSpPr>
          <p:cNvPr id="14" name="Heading 1"/>
          <p:cNvSpPr>
            <a:spLocks noGrp="1"/>
          </p:cNvSpPr>
          <p:nvPr>
            <p:ph type="body" idx="13" hasCustomPrompt="1"/>
          </p:nvPr>
        </p:nvSpPr>
        <p:spPr>
          <a:xfrm>
            <a:off x="360000" y="1134000"/>
            <a:ext cx="2736000" cy="48286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b="1" baseline="0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  <a:lvl6pPr marL="2286000" indent="0">
              <a:buNone/>
              <a:defRPr b="1"/>
            </a:lvl6pPr>
            <a:lvl7pPr marL="2743200" indent="0">
              <a:buNone/>
              <a:defRPr b="1"/>
            </a:lvl7pPr>
            <a:lvl8pPr marL="3200400" indent="0">
              <a:buNone/>
              <a:defRPr b="1"/>
            </a:lvl8pPr>
            <a:lvl9pPr marL="3657600" indent="0">
              <a:buNone/>
              <a:defRPr b="1"/>
            </a:lvl9pPr>
          </a:lstStyle>
          <a:p>
            <a:pPr lvl="0"/>
            <a:r>
              <a:rPr lang="en-US" dirty="0"/>
              <a:t>Heading</a:t>
            </a:r>
            <a:br>
              <a:rPr lang="en-US" dirty="0"/>
            </a:br>
            <a:r>
              <a:rPr lang="en-US" dirty="0"/>
              <a:t>(15 pt, bold, max. 2 lines)</a:t>
            </a:r>
          </a:p>
        </p:txBody>
      </p:sp>
      <p:sp>
        <p:nvSpPr>
          <p:cNvPr id="15" name="Heading  2"/>
          <p:cNvSpPr>
            <a:spLocks noGrp="1"/>
          </p:cNvSpPr>
          <p:nvPr>
            <p:ph type="body" idx="14" hasCustomPrompt="1"/>
          </p:nvPr>
        </p:nvSpPr>
        <p:spPr>
          <a:xfrm>
            <a:off x="3240000" y="1134000"/>
            <a:ext cx="2736000" cy="48286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  <a:lvl6pPr marL="2286000" indent="0">
              <a:buNone/>
              <a:defRPr b="1"/>
            </a:lvl6pPr>
            <a:lvl7pPr marL="2743200" indent="0">
              <a:buNone/>
              <a:defRPr b="1"/>
            </a:lvl7pPr>
            <a:lvl8pPr marL="3200400" indent="0">
              <a:buNone/>
              <a:defRPr b="1"/>
            </a:lvl8pPr>
            <a:lvl9pPr marL="3657600" indent="0">
              <a:buNone/>
              <a:defRPr b="1"/>
            </a:lvl9pPr>
          </a:lstStyle>
          <a:p>
            <a:pPr lvl="0"/>
            <a:r>
              <a:rPr lang="en-US" dirty="0"/>
              <a:t>Heading</a:t>
            </a:r>
            <a:br>
              <a:rPr lang="en-US" dirty="0"/>
            </a:br>
            <a:r>
              <a:rPr lang="en-US" dirty="0"/>
              <a:t>(15 pt, bold, max. 2 lines)</a:t>
            </a:r>
          </a:p>
        </p:txBody>
      </p:sp>
      <p:sp>
        <p:nvSpPr>
          <p:cNvPr id="11" name="Heading  3"/>
          <p:cNvSpPr>
            <a:spLocks noGrp="1"/>
          </p:cNvSpPr>
          <p:nvPr>
            <p:ph type="body" idx="15" hasCustomPrompt="1"/>
          </p:nvPr>
        </p:nvSpPr>
        <p:spPr>
          <a:xfrm>
            <a:off x="6120000" y="1134000"/>
            <a:ext cx="2736000" cy="48286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b="1"/>
            </a:lvl1pPr>
            <a:lvl2pPr marL="457200" indent="0">
              <a:buNone/>
              <a:defRPr b="1"/>
            </a:lvl2pPr>
            <a:lvl3pPr marL="914400" indent="0">
              <a:buNone/>
              <a:defRPr b="1"/>
            </a:lvl3pPr>
            <a:lvl4pPr marL="1371600" indent="0">
              <a:buNone/>
              <a:defRPr b="1"/>
            </a:lvl4pPr>
            <a:lvl5pPr marL="1828800" indent="0">
              <a:buNone/>
              <a:defRPr b="1"/>
            </a:lvl5pPr>
            <a:lvl6pPr marL="2286000" indent="0">
              <a:buNone/>
              <a:defRPr b="1"/>
            </a:lvl6pPr>
            <a:lvl7pPr marL="2743200" indent="0">
              <a:buNone/>
              <a:defRPr b="1"/>
            </a:lvl7pPr>
            <a:lvl8pPr marL="3200400" indent="0">
              <a:buNone/>
              <a:defRPr b="1"/>
            </a:lvl8pPr>
            <a:lvl9pPr marL="3657600" indent="0">
              <a:buNone/>
              <a:defRPr b="1"/>
            </a:lvl9pPr>
          </a:lstStyle>
          <a:p>
            <a:pPr lvl="0"/>
            <a:r>
              <a:rPr lang="en-US" dirty="0"/>
              <a:t>Heading</a:t>
            </a:r>
            <a:br>
              <a:rPr lang="en-US" dirty="0"/>
            </a:br>
            <a:r>
              <a:rPr lang="en-US" dirty="0"/>
              <a:t>(15 pt, bold, max. 2 lines)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1" hasCustomPrompt="1"/>
          </p:nvPr>
        </p:nvSpPr>
        <p:spPr>
          <a:xfrm>
            <a:off x="360000" y="1674000"/>
            <a:ext cx="2736000" cy="29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Enter text or define content via symbol in the middle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half" idx="2" hasCustomPrompt="1"/>
          </p:nvPr>
        </p:nvSpPr>
        <p:spPr>
          <a:xfrm>
            <a:off x="3240000" y="1674000"/>
            <a:ext cx="2736000" cy="29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Enter text or define content via symbol in the middle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95F76C60-A3A8-45E7-A060-940E0F2914BB}"/>
              </a:ext>
            </a:extLst>
          </p:cNvPr>
          <p:cNvSpPr>
            <a:spLocks noGrp="1"/>
          </p:cNvSpPr>
          <p:nvPr>
            <p:ph sz="half" idx="3" hasCustomPrompt="1"/>
          </p:nvPr>
        </p:nvSpPr>
        <p:spPr>
          <a:xfrm>
            <a:off x="6120000" y="1674000"/>
            <a:ext cx="2736000" cy="29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Enter text or define content via symbol in the middle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de-DE"/>
              <a:t>2021-09-06</a:t>
            </a:r>
            <a:endParaRPr lang="en-US" dirty="0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Wide area network workshop</a:t>
            </a:r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B76AC-E5DF-427C-ABDC-2F4FBD8E4B6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hapter 1">
            <a:extLst>
              <a:ext uri="{FF2B5EF4-FFF2-40B4-BE49-F238E27FC236}">
                <a16:creationId xmlns:a16="http://schemas.microsoft.com/office/drawing/2014/main" id="{7A8601F4-43DA-44CE-8F0C-9268468ED02C}"/>
              </a:ext>
            </a:extLst>
          </p:cNvPr>
          <p:cNvSpPr>
            <a:spLocks noGrp="1"/>
          </p:cNvSpPr>
          <p:nvPr>
            <p:ph type="body" sz="quarter" idx="9" hasCustomPrompt="1"/>
          </p:nvPr>
        </p:nvSpPr>
        <p:spPr>
          <a:xfrm>
            <a:off x="360000" y="36000"/>
            <a:ext cx="3168000" cy="205200"/>
          </a:xfrm>
        </p:spPr>
        <p:txBody>
          <a:bodyPr wrap="none">
            <a:noAutofit/>
          </a:bodyPr>
          <a:lstStyle>
            <a:lvl1pPr marL="0" indent="0">
              <a:buNone/>
              <a:defRPr sz="1400" spc="8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sz="1400" dirty="0"/>
              <a:t>Text 14 pt, e.g. chapter no. &amp; chapter</a:t>
            </a:r>
          </a:p>
        </p:txBody>
      </p:sp>
    </p:spTree>
    <p:extLst>
      <p:ext uri="{BB962C8B-B14F-4D97-AF65-F5344CB8AC3E}">
        <p14:creationId xmlns:p14="http://schemas.microsoft.com/office/powerpoint/2010/main" val="17990561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Enter slide title</a:t>
            </a:r>
            <a:br>
              <a:rPr lang="en-US" dirty="0"/>
            </a:br>
            <a:r>
              <a:rPr lang="en-US" dirty="0"/>
              <a:t>(27 pt, bold, max. 2 lines)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de-DE"/>
              <a:t>2021-09-06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Wide area network workshop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086BA-F4C1-4466-B31C-C9232764D35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apter 1">
            <a:extLst>
              <a:ext uri="{FF2B5EF4-FFF2-40B4-BE49-F238E27FC236}">
                <a16:creationId xmlns:a16="http://schemas.microsoft.com/office/drawing/2014/main" id="{06E95062-3E7C-4114-A456-F57CB2DB0DA6}"/>
              </a:ext>
            </a:extLst>
          </p:cNvPr>
          <p:cNvSpPr>
            <a:spLocks noGrp="1"/>
          </p:cNvSpPr>
          <p:nvPr>
            <p:ph type="body" sz="quarter" idx="9" hasCustomPrompt="1"/>
          </p:nvPr>
        </p:nvSpPr>
        <p:spPr>
          <a:xfrm>
            <a:off x="360000" y="36000"/>
            <a:ext cx="3168000" cy="205200"/>
          </a:xfrm>
        </p:spPr>
        <p:txBody>
          <a:bodyPr wrap="none">
            <a:noAutofit/>
          </a:bodyPr>
          <a:lstStyle>
            <a:lvl1pPr marL="0" indent="0">
              <a:buNone/>
              <a:defRPr sz="1400" spc="8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sz="1400" dirty="0"/>
              <a:t>Text 14 pt, e.g. chapter no. &amp; chapter</a:t>
            </a:r>
          </a:p>
        </p:txBody>
      </p:sp>
    </p:spTree>
    <p:extLst>
      <p:ext uri="{BB962C8B-B14F-4D97-AF65-F5344CB8AC3E}">
        <p14:creationId xmlns:p14="http://schemas.microsoft.com/office/powerpoint/2010/main" val="225879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90">
          <p15:clr>
            <a:srgbClr val="A4A3A4"/>
          </p15:clr>
        </p15:guide>
        <p15:guide id="2" pos="680">
          <p15:clr>
            <a:srgbClr val="A4A3A4"/>
          </p15:clr>
        </p15:guide>
        <p15:guide id="3" pos="1043">
          <p15:clr>
            <a:srgbClr val="A4A3A4"/>
          </p15:clr>
        </p15:guide>
        <p15:guide id="4" pos="1134">
          <p15:clr>
            <a:srgbClr val="A4A3A4"/>
          </p15:clr>
        </p15:guide>
        <p15:guide id="5" pos="1497">
          <p15:clr>
            <a:srgbClr val="A4A3A4"/>
          </p15:clr>
        </p15:guide>
        <p15:guide id="6" pos="1587">
          <p15:clr>
            <a:srgbClr val="A4A3A4"/>
          </p15:clr>
        </p15:guide>
        <p15:guide id="7" pos="1950">
          <p15:clr>
            <a:srgbClr val="A4A3A4"/>
          </p15:clr>
        </p15:guide>
        <p15:guide id="8" pos="2041">
          <p15:clr>
            <a:srgbClr val="A4A3A4"/>
          </p15:clr>
        </p15:guide>
        <p15:guide id="9" pos="2404">
          <p15:clr>
            <a:srgbClr val="A4A3A4"/>
          </p15:clr>
        </p15:guide>
        <p15:guide id="10" pos="2494">
          <p15:clr>
            <a:srgbClr val="A4A3A4"/>
          </p15:clr>
        </p15:guide>
        <p15:guide id="11" pos="2857">
          <p15:clr>
            <a:srgbClr val="A4A3A4"/>
          </p15:clr>
        </p15:guide>
        <p15:guide id="12" pos="2948">
          <p15:clr>
            <a:srgbClr val="A4A3A4"/>
          </p15:clr>
        </p15:guide>
        <p15:guide id="13" pos="3311">
          <p15:clr>
            <a:srgbClr val="A4A3A4"/>
          </p15:clr>
        </p15:guide>
        <p15:guide id="14" pos="3402">
          <p15:clr>
            <a:srgbClr val="A4A3A4"/>
          </p15:clr>
        </p15:guide>
        <p15:guide id="15" pos="3764">
          <p15:clr>
            <a:srgbClr val="A4A3A4"/>
          </p15:clr>
        </p15:guide>
        <p15:guide id="16" pos="3855">
          <p15:clr>
            <a:srgbClr val="A4A3A4"/>
          </p15:clr>
        </p15:guide>
        <p15:guide id="17" pos="4218">
          <p15:clr>
            <a:srgbClr val="A4A3A4"/>
          </p15:clr>
        </p15:guide>
        <p15:guide id="18" pos="4309">
          <p15:clr>
            <a:srgbClr val="A4A3A4"/>
          </p15:clr>
        </p15:guide>
        <p15:guide id="19" pos="4671">
          <p15:clr>
            <a:srgbClr val="A4A3A4"/>
          </p15:clr>
        </p15:guide>
        <p15:guide id="20" pos="4762">
          <p15:clr>
            <a:srgbClr val="A4A3A4"/>
          </p15:clr>
        </p15:guide>
        <p15:guide id="21" pos="5125">
          <p15:clr>
            <a:srgbClr val="A4A3A4"/>
          </p15:clr>
        </p15:guide>
        <p15:guide id="22" pos="5216">
          <p15:clr>
            <a:srgbClr val="A4A3A4"/>
          </p15:clr>
        </p15:guide>
        <p15:guide id="23" orient="horz" pos="1803">
          <p15:clr>
            <a:srgbClr val="A4A3A4"/>
          </p15:clr>
        </p15:guide>
        <p15:guide id="24" orient="horz" pos="1846">
          <p15:clr>
            <a:srgbClr val="A4A3A4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de-DE"/>
              <a:t>2021-09-06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Wide area network workshop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086BA-F4C1-4466-B31C-C9232764D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9178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90">
          <p15:clr>
            <a:srgbClr val="A4A3A4"/>
          </p15:clr>
        </p15:guide>
        <p15:guide id="2" pos="680">
          <p15:clr>
            <a:srgbClr val="A4A3A4"/>
          </p15:clr>
        </p15:guide>
        <p15:guide id="3" pos="1043">
          <p15:clr>
            <a:srgbClr val="A4A3A4"/>
          </p15:clr>
        </p15:guide>
        <p15:guide id="4" pos="1134">
          <p15:clr>
            <a:srgbClr val="A4A3A4"/>
          </p15:clr>
        </p15:guide>
        <p15:guide id="5" pos="1497">
          <p15:clr>
            <a:srgbClr val="A4A3A4"/>
          </p15:clr>
        </p15:guide>
        <p15:guide id="6" pos="1587">
          <p15:clr>
            <a:srgbClr val="A4A3A4"/>
          </p15:clr>
        </p15:guide>
        <p15:guide id="7" pos="1950">
          <p15:clr>
            <a:srgbClr val="A4A3A4"/>
          </p15:clr>
        </p15:guide>
        <p15:guide id="8" pos="2041">
          <p15:clr>
            <a:srgbClr val="A4A3A4"/>
          </p15:clr>
        </p15:guide>
        <p15:guide id="9" pos="2404">
          <p15:clr>
            <a:srgbClr val="A4A3A4"/>
          </p15:clr>
        </p15:guide>
        <p15:guide id="10" pos="2494">
          <p15:clr>
            <a:srgbClr val="A4A3A4"/>
          </p15:clr>
        </p15:guide>
        <p15:guide id="11" pos="2857">
          <p15:clr>
            <a:srgbClr val="A4A3A4"/>
          </p15:clr>
        </p15:guide>
        <p15:guide id="12" pos="2948">
          <p15:clr>
            <a:srgbClr val="A4A3A4"/>
          </p15:clr>
        </p15:guide>
        <p15:guide id="13" pos="3311">
          <p15:clr>
            <a:srgbClr val="A4A3A4"/>
          </p15:clr>
        </p15:guide>
        <p15:guide id="14" pos="3402">
          <p15:clr>
            <a:srgbClr val="A4A3A4"/>
          </p15:clr>
        </p15:guide>
        <p15:guide id="15" pos="3764">
          <p15:clr>
            <a:srgbClr val="A4A3A4"/>
          </p15:clr>
        </p15:guide>
        <p15:guide id="16" pos="3855">
          <p15:clr>
            <a:srgbClr val="A4A3A4"/>
          </p15:clr>
        </p15:guide>
        <p15:guide id="17" pos="4218">
          <p15:clr>
            <a:srgbClr val="A4A3A4"/>
          </p15:clr>
        </p15:guide>
        <p15:guide id="18" pos="4309">
          <p15:clr>
            <a:srgbClr val="A4A3A4"/>
          </p15:clr>
        </p15:guide>
        <p15:guide id="19" pos="4671">
          <p15:clr>
            <a:srgbClr val="A4A3A4"/>
          </p15:clr>
        </p15:guide>
        <p15:guide id="20" pos="4762">
          <p15:clr>
            <a:srgbClr val="A4A3A4"/>
          </p15:clr>
        </p15:guide>
        <p15:guide id="21" pos="5125">
          <p15:clr>
            <a:srgbClr val="A4A3A4"/>
          </p15:clr>
        </p15:guide>
        <p15:guide id="22" pos="5216">
          <p15:clr>
            <a:srgbClr val="A4A3A4"/>
          </p15:clr>
        </p15:guide>
        <p15:guide id="23" orient="horz" pos="1803">
          <p15:clr>
            <a:srgbClr val="A4A3A4"/>
          </p15:clr>
        </p15:guide>
        <p15:guide id="24" orient="horz" pos="1846">
          <p15:clr>
            <a:srgbClr val="A4A3A4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rand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with brand 1">
            <a:extLst>
              <a:ext uri="{FF2B5EF4-FFF2-40B4-BE49-F238E27FC236}">
                <a16:creationId xmlns:a16="http://schemas.microsoft.com/office/drawing/2014/main" id="{87830F85-CC7B-4FC2-AA25-0ED6B2E1480F}"/>
              </a:ext>
            </a:extLst>
          </p:cNvPr>
          <p:cNvSpPr>
            <a:spLocks noGrp="1" noMove="1" noResize="1"/>
          </p:cNvSpPr>
          <p:nvPr>
            <p:ph type="body" sz="quarter" idx="1" hasCustomPrompt="1"/>
          </p:nvPr>
        </p:nvSpPr>
        <p:spPr>
          <a:xfrm>
            <a:off x="0" y="0"/>
            <a:ext cx="3100000" cy="5146000"/>
          </a:xfrm>
          <a:blipFill>
            <a:blip r:embed="rId2"/>
            <a:stretch>
              <a:fillRect/>
            </a:stretch>
          </a:blipFill>
        </p:spPr>
        <p:txBody>
          <a:bodyPr lIns="360000" tIns="1134000" rIns="144000" bIns="468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Enter text (15pt)</a:t>
            </a:r>
            <a:br>
              <a:rPr lang="en-US" dirty="0"/>
            </a:br>
            <a:r>
              <a:rPr lang="en-US" dirty="0"/>
              <a:t>--Do not resize the placeholder! - The brand element must not be distorted!--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2934000" cy="990000"/>
          </a:xfrm>
        </p:spPr>
        <p:txBody>
          <a:bodyPr lIns="360000" tIns="28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(max. 2 lines)</a:t>
            </a:r>
          </a:p>
        </p:txBody>
      </p:sp>
      <p:sp>
        <p:nvSpPr>
          <p:cNvPr id="8" name="Picture placeholder 1"/>
          <p:cNvSpPr>
            <a:spLocks noGrp="1"/>
          </p:cNvSpPr>
          <p:nvPr>
            <p:ph type="pic" sz="quarter" idx="2" hasCustomPrompt="1"/>
          </p:nvPr>
        </p:nvSpPr>
        <p:spPr>
          <a:xfrm>
            <a:off x="3096000" y="0"/>
            <a:ext cx="6048000" cy="51435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br>
              <a:rPr lang="en-US" dirty="0"/>
            </a:br>
            <a:br>
              <a:rPr lang="en-US" dirty="0"/>
            </a:br>
            <a:r>
              <a:rPr lang="en-US" dirty="0"/>
              <a:t>Click on Icon to add a picture.</a:t>
            </a:r>
            <a:br>
              <a:rPr lang="en-US" dirty="0"/>
            </a:br>
            <a:r>
              <a:rPr lang="en-US" dirty="0"/>
              <a:t>Please follow the shortcut in your picture folder.</a:t>
            </a:r>
            <a:br>
              <a:rPr lang="en-US" dirty="0"/>
            </a:br>
            <a:r>
              <a:rPr lang="en-US" dirty="0"/>
              <a:t>Use only licensed pictures!</a:t>
            </a:r>
          </a:p>
        </p:txBody>
      </p:sp>
    </p:spTree>
    <p:extLst>
      <p:ext uri="{BB962C8B-B14F-4D97-AF65-F5344CB8AC3E}">
        <p14:creationId xmlns:p14="http://schemas.microsoft.com/office/powerpoint/2010/main" val="24416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rand in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"/>
          <p:cNvSpPr>
            <a:spLocks noGrp="1"/>
          </p:cNvSpPr>
          <p:nvPr>
            <p:ph type="pic" sz="quarter" idx="2" hasCustomPrompt="1"/>
          </p:nvPr>
        </p:nvSpPr>
        <p:spPr>
          <a:xfrm>
            <a:off x="0" y="0"/>
            <a:ext cx="9144000" cy="5143500"/>
          </a:xfrm>
        </p:spPr>
        <p:txBody>
          <a:bodyPr anchor="t" anchorCtr="1"/>
          <a:lstStyle>
            <a:lvl1pPr marL="0" indent="0" algn="ctr">
              <a:buFontTx/>
              <a:buNone/>
              <a:defRPr/>
            </a:lvl1pPr>
          </a:lstStyle>
          <a:p>
            <a:br>
              <a:rPr lang="en-US" dirty="0"/>
            </a:br>
            <a:r>
              <a:rPr lang="en-US" dirty="0"/>
              <a:t>                  </a:t>
            </a:r>
            <a:br>
              <a:rPr lang="en-US" dirty="0"/>
            </a:br>
            <a:r>
              <a:rPr lang="en-US" dirty="0"/>
              <a:t>                      Click on Icon to add a picture.</a:t>
            </a:r>
            <a:br>
              <a:rPr lang="en-US" dirty="0"/>
            </a:br>
            <a:r>
              <a:rPr lang="en-US" dirty="0"/>
              <a:t>                                                   Please follow the shortcut in your picture folder.</a:t>
            </a:r>
            <a:br>
              <a:rPr lang="en-US" dirty="0"/>
            </a:br>
            <a:r>
              <a:rPr lang="en-US" dirty="0"/>
              <a:t>                 Use only licensed pictures!</a:t>
            </a:r>
          </a:p>
        </p:txBody>
      </p:sp>
      <p:sp>
        <p:nvSpPr>
          <p:cNvPr id="4" name="Text placeholder with brand">
            <a:extLst>
              <a:ext uri="{FF2B5EF4-FFF2-40B4-BE49-F238E27FC236}">
                <a16:creationId xmlns:a16="http://schemas.microsoft.com/office/drawing/2014/main" id="{E7A7BC47-5BFD-4C19-94A3-96984B52B69F}"/>
              </a:ext>
            </a:extLst>
          </p:cNvPr>
          <p:cNvSpPr>
            <a:spLocks noGrp="1" noMove="1" noResize="1"/>
          </p:cNvSpPr>
          <p:nvPr>
            <p:ph type="body" sz="quarter" idx="1" hasCustomPrompt="1"/>
          </p:nvPr>
        </p:nvSpPr>
        <p:spPr>
          <a:xfrm>
            <a:off x="360000" y="288000"/>
            <a:ext cx="2880000" cy="4374488"/>
          </a:xfrm>
          <a:blipFill>
            <a:blip r:embed="rId2"/>
            <a:stretch>
              <a:fillRect/>
            </a:stretch>
          </a:blipFill>
        </p:spPr>
        <p:txBody>
          <a:bodyPr lIns="144000" tIns="1008000" rIns="144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Enter text (15pt)</a:t>
            </a:r>
            <a:br>
              <a:rPr lang="en-US" dirty="0"/>
            </a:br>
            <a:r>
              <a:rPr lang="en-US" dirty="0"/>
              <a:t>--Do not resize the placeholder! - The brand element must not be distorted!--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60000" y="288000"/>
            <a:ext cx="2880000" cy="828000"/>
          </a:xfrm>
        </p:spPr>
        <p:txBody>
          <a:bodyPr lIns="144000" tIns="144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(max. 2 lines)</a:t>
            </a:r>
          </a:p>
        </p:txBody>
      </p:sp>
    </p:spTree>
    <p:extLst>
      <p:ext uri="{BB962C8B-B14F-4D97-AF65-F5344CB8AC3E}">
        <p14:creationId xmlns:p14="http://schemas.microsoft.com/office/powerpoint/2010/main" val="221367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rand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with brand 1">
            <a:extLst>
              <a:ext uri="{FF2B5EF4-FFF2-40B4-BE49-F238E27FC236}">
                <a16:creationId xmlns:a16="http://schemas.microsoft.com/office/drawing/2014/main" id="{9797811E-718E-49FB-9718-F61B7CBC64CD}"/>
              </a:ext>
            </a:extLst>
          </p:cNvPr>
          <p:cNvSpPr>
            <a:spLocks noGrp="1" noMove="1" noResize="1"/>
          </p:cNvSpPr>
          <p:nvPr>
            <p:ph type="body" sz="quarter" idx="1" hasCustomPrompt="1"/>
          </p:nvPr>
        </p:nvSpPr>
        <p:spPr>
          <a:xfrm>
            <a:off x="6120000" y="0"/>
            <a:ext cx="3024000" cy="5144400"/>
          </a:xfrm>
          <a:blipFill>
            <a:blip r:embed="rId2"/>
            <a:stretch>
              <a:fillRect/>
            </a:stretch>
          </a:blipFill>
        </p:spPr>
        <p:txBody>
          <a:bodyPr lIns="144000" tIns="1134000" rIns="144000" bIns="468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Enter text (15pt)</a:t>
            </a:r>
            <a:br>
              <a:rPr lang="en-US" dirty="0"/>
            </a:br>
            <a:r>
              <a:rPr lang="en-US" dirty="0"/>
              <a:t>--Do not resize the placeholder! - The brand element must not be distorted!--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120000" y="0"/>
            <a:ext cx="2880000" cy="990000"/>
          </a:xfrm>
        </p:spPr>
        <p:txBody>
          <a:bodyPr lIns="144000" tIns="288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(max. 2 lines)</a:t>
            </a:r>
          </a:p>
        </p:txBody>
      </p:sp>
      <p:sp>
        <p:nvSpPr>
          <p:cNvPr id="8" name="Bildplatzhalter 1"/>
          <p:cNvSpPr>
            <a:spLocks noGrp="1"/>
          </p:cNvSpPr>
          <p:nvPr>
            <p:ph type="pic" sz="quarter" idx="2" hasCustomPrompt="1"/>
          </p:nvPr>
        </p:nvSpPr>
        <p:spPr>
          <a:xfrm>
            <a:off x="0" y="0"/>
            <a:ext cx="6120000" cy="51435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br>
              <a:rPr lang="en-US" dirty="0"/>
            </a:br>
            <a:br>
              <a:rPr lang="en-US" dirty="0"/>
            </a:br>
            <a:r>
              <a:rPr lang="en-US" dirty="0"/>
              <a:t>Click on Icon to add a picture.</a:t>
            </a:r>
            <a:br>
              <a:rPr lang="en-US" dirty="0"/>
            </a:br>
            <a:r>
              <a:rPr lang="en-US" dirty="0"/>
              <a:t>Please follow the shortcut in your picture folder.</a:t>
            </a:r>
            <a:br>
              <a:rPr lang="en-US" dirty="0"/>
            </a:br>
            <a:r>
              <a:rPr lang="en-US" dirty="0"/>
              <a:t>Use only licensed pictures!</a:t>
            </a:r>
          </a:p>
        </p:txBody>
      </p:sp>
    </p:spTree>
    <p:extLst>
      <p:ext uri="{BB962C8B-B14F-4D97-AF65-F5344CB8AC3E}">
        <p14:creationId xmlns:p14="http://schemas.microsoft.com/office/powerpoint/2010/main" val="94271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rand in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1"/>
          <p:cNvSpPr>
            <a:spLocks noGrp="1"/>
          </p:cNvSpPr>
          <p:nvPr>
            <p:ph type="pic" sz="quarter" idx="2" hasCustomPrompt="1"/>
          </p:nvPr>
        </p:nvSpPr>
        <p:spPr>
          <a:xfrm>
            <a:off x="0" y="0"/>
            <a:ext cx="9144000" cy="5143500"/>
          </a:xfrm>
        </p:spPr>
        <p:txBody>
          <a:bodyPr/>
          <a:lstStyle>
            <a:lvl1pPr marL="0" indent="0" algn="l">
              <a:buFontTx/>
              <a:buNone/>
              <a:defRPr/>
            </a:lvl1pPr>
          </a:lstStyle>
          <a:p>
            <a:br>
              <a:rPr lang="en-US" dirty="0"/>
            </a:br>
            <a:r>
              <a:rPr lang="en-US" dirty="0"/>
              <a:t>                  </a:t>
            </a:r>
            <a:br>
              <a:rPr lang="en-US" dirty="0"/>
            </a:br>
            <a:r>
              <a:rPr lang="en-US" dirty="0"/>
              <a:t>                      Click on Icon to add a picture.</a:t>
            </a:r>
            <a:br>
              <a:rPr lang="en-US" dirty="0"/>
            </a:br>
            <a:r>
              <a:rPr lang="en-US" dirty="0"/>
              <a:t>                      Please follow the shortcut in your picture folder.</a:t>
            </a:r>
            <a:br>
              <a:rPr lang="en-US" dirty="0"/>
            </a:br>
            <a:r>
              <a:rPr lang="en-US" dirty="0"/>
              <a:t>                      Use only licensed pictures!</a:t>
            </a:r>
          </a:p>
        </p:txBody>
      </p:sp>
      <p:sp>
        <p:nvSpPr>
          <p:cNvPr id="4" name="Text placeholder with brand">
            <a:extLst>
              <a:ext uri="{FF2B5EF4-FFF2-40B4-BE49-F238E27FC236}">
                <a16:creationId xmlns:a16="http://schemas.microsoft.com/office/drawing/2014/main" id="{217C621E-33AF-4FA1-BF28-B7DBAB839EBD}"/>
              </a:ext>
            </a:extLst>
          </p:cNvPr>
          <p:cNvSpPr>
            <a:spLocks noGrp="1" noMove="1" noResize="1"/>
          </p:cNvSpPr>
          <p:nvPr>
            <p:ph type="body" sz="quarter" idx="1" hasCustomPrompt="1"/>
          </p:nvPr>
        </p:nvSpPr>
        <p:spPr>
          <a:xfrm>
            <a:off x="5976000" y="288000"/>
            <a:ext cx="2879636" cy="4374488"/>
          </a:xfrm>
          <a:blipFill>
            <a:blip r:embed="rId2"/>
            <a:stretch>
              <a:fillRect/>
            </a:stretch>
          </a:blipFill>
        </p:spPr>
        <p:txBody>
          <a:bodyPr lIns="144000" tIns="1008000" rIns="144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Enter text (15pt)</a:t>
            </a:r>
            <a:br>
              <a:rPr lang="en-US" dirty="0"/>
            </a:br>
            <a:r>
              <a:rPr lang="en-US" dirty="0"/>
              <a:t>--Do not resize the placeholder! - The brand element must not be distorted!--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976000" y="288000"/>
            <a:ext cx="2880000" cy="828000"/>
          </a:xfrm>
        </p:spPr>
        <p:txBody>
          <a:bodyPr lIns="144000" tIns="14400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(max. 2 lines)</a:t>
            </a:r>
          </a:p>
        </p:txBody>
      </p:sp>
    </p:spTree>
    <p:extLst>
      <p:ext uri="{BB962C8B-B14F-4D97-AF65-F5344CB8AC3E}">
        <p14:creationId xmlns:p14="http://schemas.microsoft.com/office/powerpoint/2010/main" val="73759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de-DE"/>
              <a:t>2021-09-06</a:t>
            </a:r>
            <a:endParaRPr lang="en-US" dirty="0"/>
          </a:p>
        </p:txBody>
      </p:sp>
      <p:sp>
        <p:nvSpPr>
          <p:cNvPr id="11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Wide area network workshop</a:t>
            </a:r>
            <a:endParaRPr lang="en-US" dirty="0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4B71E280-9623-4F29-8424-0016496D3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2BE70-174B-4BBD-B151-ECF97DA33D7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A8E1EC06-BDD0-464F-A7E1-302981335756}"/>
              </a:ext>
            </a:extLst>
          </p:cNvPr>
          <p:cNvSpPr>
            <a:spLocks noGrp="1"/>
          </p:cNvSpPr>
          <p:nvPr>
            <p:ph type="body" sz="quarter" idx="1" hasCustomPrompt="1"/>
          </p:nvPr>
        </p:nvSpPr>
        <p:spPr>
          <a:xfrm>
            <a:off x="6120000" y="1432800"/>
            <a:ext cx="3024000" cy="2329200"/>
          </a:xfrm>
          <a:solidFill>
            <a:schemeClr val="accent1"/>
          </a:solidFill>
        </p:spPr>
        <p:txBody>
          <a:bodyPr lIns="180000" anchor="ctr" anchorCtr="1"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270000" indent="0" algn="l">
              <a:buNone/>
              <a:defRPr>
                <a:solidFill>
                  <a:schemeClr val="bg1"/>
                </a:solidFill>
              </a:defRPr>
            </a:lvl2pPr>
            <a:lvl3pPr marL="450000" indent="0" algn="l">
              <a:buNone/>
              <a:defRPr>
                <a:solidFill>
                  <a:schemeClr val="bg1"/>
                </a:solidFill>
              </a:defRPr>
            </a:lvl3pPr>
            <a:lvl4pPr marL="630000" indent="0" algn="l">
              <a:buNone/>
              <a:defRPr>
                <a:solidFill>
                  <a:schemeClr val="bg1"/>
                </a:solidFill>
              </a:defRPr>
            </a:lvl4pPr>
            <a:lvl5pPr marL="8100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Enter text (15 pt)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Bildplatzhalter 1">
            <a:extLst>
              <a:ext uri="{FF2B5EF4-FFF2-40B4-BE49-F238E27FC236}">
                <a16:creationId xmlns:a16="http://schemas.microsoft.com/office/drawing/2014/main" id="{61FA4F4F-01D5-49D9-979E-64C25DDFB5A7}"/>
              </a:ext>
            </a:extLst>
          </p:cNvPr>
          <p:cNvSpPr>
            <a:spLocks noGrp="1"/>
          </p:cNvSpPr>
          <p:nvPr>
            <p:ph type="pic" sz="quarter" idx="2" hasCustomPrompt="1"/>
          </p:nvPr>
        </p:nvSpPr>
        <p:spPr>
          <a:xfrm>
            <a:off x="1800000" y="1432800"/>
            <a:ext cx="4320000" cy="2329200"/>
          </a:xfrm>
          <a:solidFill>
            <a:schemeClr val="bg1"/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br>
              <a:rPr lang="en-US" dirty="0"/>
            </a:br>
            <a:r>
              <a:rPr lang="en-US" dirty="0"/>
              <a:t>Click on Icon to add a picture.</a:t>
            </a:r>
            <a:br>
              <a:rPr lang="en-US" dirty="0"/>
            </a:br>
            <a:r>
              <a:rPr lang="en-US" dirty="0"/>
              <a:t>Please follow the shortcut in your picture folder. Use only licensed pictures!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810498A-D556-4FE4-82E8-590E97F059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(max. 2 lines)</a:t>
            </a:r>
          </a:p>
        </p:txBody>
      </p:sp>
      <p:sp>
        <p:nvSpPr>
          <p:cNvPr id="3" name="Chapter 1">
            <a:extLst>
              <a:ext uri="{FF2B5EF4-FFF2-40B4-BE49-F238E27FC236}">
                <a16:creationId xmlns:a16="http://schemas.microsoft.com/office/drawing/2014/main" id="{BD332ECF-F146-4117-8DF5-EFFF06300189}"/>
              </a:ext>
            </a:extLst>
          </p:cNvPr>
          <p:cNvSpPr>
            <a:spLocks noGrp="1"/>
          </p:cNvSpPr>
          <p:nvPr>
            <p:ph type="body" sz="quarter" idx="9" hasCustomPrompt="1"/>
          </p:nvPr>
        </p:nvSpPr>
        <p:spPr>
          <a:xfrm>
            <a:off x="360000" y="36000"/>
            <a:ext cx="3168000" cy="205200"/>
          </a:xfrm>
        </p:spPr>
        <p:txBody>
          <a:bodyPr wrap="none">
            <a:noAutofit/>
          </a:bodyPr>
          <a:lstStyle>
            <a:lvl1pPr marL="0" indent="0">
              <a:buNone/>
              <a:defRPr sz="1400" spc="8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sz="1400" dirty="0"/>
              <a:t>Text 14 pt, e.g. chapter no. &amp; chapter</a:t>
            </a:r>
          </a:p>
        </p:txBody>
      </p:sp>
    </p:spTree>
    <p:extLst>
      <p:ext uri="{BB962C8B-B14F-4D97-AF65-F5344CB8AC3E}">
        <p14:creationId xmlns:p14="http://schemas.microsoft.com/office/powerpoint/2010/main" val="280971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itle, Content and 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Enter slide title</a:t>
            </a:r>
            <a:br>
              <a:rPr lang="en-US" dirty="0"/>
            </a:br>
            <a:r>
              <a:rPr lang="en-US" dirty="0"/>
              <a:t>(27 pt, bold, max. 2 lines)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sz="half" idx="1" hasCustomPrompt="1"/>
          </p:nvPr>
        </p:nvSpPr>
        <p:spPr>
          <a:xfrm>
            <a:off x="360000" y="1134000"/>
            <a:ext cx="6336000" cy="3528000"/>
          </a:xfrm>
        </p:spPr>
        <p:txBody>
          <a:bodyPr/>
          <a:lstStyle/>
          <a:p>
            <a:pPr lvl="0"/>
            <a:r>
              <a:rPr lang="en-US" dirty="0"/>
              <a:t>Enter text (no picture)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1"/>
          <p:cNvSpPr>
            <a:spLocks noGrp="1"/>
          </p:cNvSpPr>
          <p:nvPr>
            <p:ph type="pic" sz="quarter" idx="2" hasCustomPrompt="1"/>
          </p:nvPr>
        </p:nvSpPr>
        <p:spPr>
          <a:xfrm>
            <a:off x="6840000" y="1134000"/>
            <a:ext cx="2304000" cy="3528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dirty="0"/>
              <a:t>Click on Icon to add a picture.</a:t>
            </a:r>
            <a:br>
              <a:rPr lang="en-US" dirty="0"/>
            </a:br>
            <a:r>
              <a:rPr lang="en-US" dirty="0"/>
              <a:t>Please follow the shortcut in your picture folder.</a:t>
            </a:r>
            <a:br>
              <a:rPr lang="en-US" dirty="0"/>
            </a:br>
            <a:r>
              <a:rPr lang="en-US" dirty="0"/>
              <a:t>Use only licensed pictures!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de-DE"/>
              <a:t>2021-09-06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Wide area network workshop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B76AC-E5DF-427C-ABDC-2F4FBD8E4B69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hapter 1"/>
          <p:cNvSpPr>
            <a:spLocks noGrp="1"/>
          </p:cNvSpPr>
          <p:nvPr>
            <p:ph type="body" sz="quarter" idx="9" hasCustomPrompt="1"/>
          </p:nvPr>
        </p:nvSpPr>
        <p:spPr>
          <a:xfrm>
            <a:off x="360000" y="36000"/>
            <a:ext cx="3168000" cy="205200"/>
          </a:xfrm>
        </p:spPr>
        <p:txBody>
          <a:bodyPr wrap="none">
            <a:noAutofit/>
          </a:bodyPr>
          <a:lstStyle>
            <a:lvl1pPr marL="0" indent="0">
              <a:buNone/>
              <a:defRPr sz="1400" spc="8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sz="1400" dirty="0"/>
              <a:t>Text 14 pt, e.g. chapter no. &amp; chapter</a:t>
            </a:r>
          </a:p>
        </p:txBody>
      </p:sp>
    </p:spTree>
    <p:extLst>
      <p:ext uri="{BB962C8B-B14F-4D97-AF65-F5344CB8AC3E}">
        <p14:creationId xmlns:p14="http://schemas.microsoft.com/office/powerpoint/2010/main" val="12280634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and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Enter slide title</a:t>
            </a:r>
            <a:br>
              <a:rPr lang="en-US" dirty="0"/>
            </a:br>
            <a:r>
              <a:rPr lang="en-US" dirty="0"/>
              <a:t>(27 pt, bold, max. 2 lines)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sz="half" idx="1" hasCustomPrompt="1"/>
          </p:nvPr>
        </p:nvSpPr>
        <p:spPr>
          <a:xfrm>
            <a:off x="360000" y="1134000"/>
            <a:ext cx="6336000" cy="352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Enter text (no picture)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1"/>
          <p:cNvSpPr>
            <a:spLocks noGrp="1"/>
          </p:cNvSpPr>
          <p:nvPr>
            <p:ph type="pic" sz="quarter" idx="2" hasCustomPrompt="1"/>
          </p:nvPr>
        </p:nvSpPr>
        <p:spPr>
          <a:xfrm>
            <a:off x="6840000" y="1134000"/>
            <a:ext cx="2304000" cy="1728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on Icon to add a picture.</a:t>
            </a:r>
            <a:endParaRPr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3" hasCustomPrompt="1"/>
          </p:nvPr>
        </p:nvSpPr>
        <p:spPr>
          <a:xfrm>
            <a:off x="6840000" y="2930400"/>
            <a:ext cx="2304000" cy="1728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dirty="0"/>
              <a:t>Click on Icon to add a picture.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de-DE"/>
              <a:t>2021-09-06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Wide area network workshop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B76AC-E5DF-427C-ABDC-2F4FBD8E4B69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hapter 1">
            <a:extLst>
              <a:ext uri="{FF2B5EF4-FFF2-40B4-BE49-F238E27FC236}">
                <a16:creationId xmlns:a16="http://schemas.microsoft.com/office/drawing/2014/main" id="{2A0F84D0-F6A3-4306-B077-4E59A6BFC472}"/>
              </a:ext>
            </a:extLst>
          </p:cNvPr>
          <p:cNvSpPr>
            <a:spLocks noGrp="1"/>
          </p:cNvSpPr>
          <p:nvPr>
            <p:ph type="body" sz="quarter" idx="9" hasCustomPrompt="1"/>
          </p:nvPr>
        </p:nvSpPr>
        <p:spPr>
          <a:xfrm>
            <a:off x="360000" y="36000"/>
            <a:ext cx="3168000" cy="205200"/>
          </a:xfrm>
        </p:spPr>
        <p:txBody>
          <a:bodyPr wrap="none">
            <a:noAutofit/>
          </a:bodyPr>
          <a:lstStyle>
            <a:lvl1pPr marL="0" indent="0">
              <a:buNone/>
              <a:defRPr sz="1400" spc="8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sz="1400" dirty="0"/>
              <a:t>Text 14 pt, e.g. chapter no. &amp; chapter</a:t>
            </a:r>
          </a:p>
        </p:txBody>
      </p:sp>
    </p:spTree>
    <p:extLst>
      <p:ext uri="{BB962C8B-B14F-4D97-AF65-F5344CB8AC3E}">
        <p14:creationId xmlns:p14="http://schemas.microsoft.com/office/powerpoint/2010/main" val="28236245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and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Enter slide title</a:t>
            </a:r>
            <a:br>
              <a:rPr lang="en-US" dirty="0"/>
            </a:br>
            <a:r>
              <a:rPr lang="en-US" dirty="0"/>
              <a:t>(27 pt, bold, max. 2 lines)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sz="half" idx="1" hasCustomPrompt="1"/>
          </p:nvPr>
        </p:nvSpPr>
        <p:spPr>
          <a:xfrm>
            <a:off x="360000" y="1134000"/>
            <a:ext cx="6336000" cy="3528000"/>
          </a:xfrm>
        </p:spPr>
        <p:txBody>
          <a:bodyPr/>
          <a:lstStyle/>
          <a:p>
            <a:pPr lvl="0"/>
            <a:r>
              <a:rPr lang="en-US" dirty="0"/>
              <a:t>Enter text (no picture)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1"/>
          <p:cNvSpPr>
            <a:spLocks noGrp="1"/>
          </p:cNvSpPr>
          <p:nvPr>
            <p:ph type="pic" sz="quarter" idx="2" hasCustomPrompt="1"/>
          </p:nvPr>
        </p:nvSpPr>
        <p:spPr>
          <a:xfrm>
            <a:off x="6840000" y="1134000"/>
            <a:ext cx="2304000" cy="1126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3" hasCustomPrompt="1"/>
          </p:nvPr>
        </p:nvSpPr>
        <p:spPr>
          <a:xfrm>
            <a:off x="6840000" y="2332800"/>
            <a:ext cx="2304000" cy="1126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" hasCustomPrompt="1"/>
          </p:nvPr>
        </p:nvSpPr>
        <p:spPr>
          <a:xfrm>
            <a:off x="6840000" y="3531600"/>
            <a:ext cx="2304000" cy="1126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on Icon to add a picture.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de-DE"/>
              <a:t>2021-09-06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Wide area network workshop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B76AC-E5DF-427C-ABDC-2F4FBD8E4B69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hapter 1">
            <a:extLst>
              <a:ext uri="{FF2B5EF4-FFF2-40B4-BE49-F238E27FC236}">
                <a16:creationId xmlns:a16="http://schemas.microsoft.com/office/drawing/2014/main" id="{8CCAE5B8-4748-4D90-B3E9-AF72F173A9E8}"/>
              </a:ext>
            </a:extLst>
          </p:cNvPr>
          <p:cNvSpPr>
            <a:spLocks noGrp="1"/>
          </p:cNvSpPr>
          <p:nvPr>
            <p:ph type="body" sz="quarter" idx="9" hasCustomPrompt="1"/>
          </p:nvPr>
        </p:nvSpPr>
        <p:spPr>
          <a:xfrm>
            <a:off x="360000" y="36000"/>
            <a:ext cx="3168000" cy="205200"/>
          </a:xfrm>
        </p:spPr>
        <p:txBody>
          <a:bodyPr wrap="none">
            <a:noAutofit/>
          </a:bodyPr>
          <a:lstStyle>
            <a:lvl1pPr marL="0" indent="0">
              <a:buNone/>
              <a:defRPr sz="1400" spc="8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sz="1400" dirty="0"/>
              <a:t>Text 14 pt, e.g. chapter no. &amp; chapter</a:t>
            </a:r>
          </a:p>
        </p:txBody>
      </p:sp>
    </p:spTree>
    <p:extLst>
      <p:ext uri="{BB962C8B-B14F-4D97-AF65-F5344CB8AC3E}">
        <p14:creationId xmlns:p14="http://schemas.microsoft.com/office/powerpoint/2010/main" val="11967526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and 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288000"/>
            <a:ext cx="6336000" cy="702000"/>
          </a:xfrm>
        </p:spPr>
        <p:txBody>
          <a:bodyPr/>
          <a:lstStyle/>
          <a:p>
            <a:r>
              <a:rPr lang="en-US" dirty="0"/>
              <a:t>Enter slide title</a:t>
            </a:r>
            <a:br>
              <a:rPr lang="en-US" dirty="0"/>
            </a:br>
            <a:r>
              <a:rPr lang="en-US" dirty="0"/>
              <a:t>(27 pt, bold, max. 2 lines)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sz="quarter" idx="1" hasCustomPrompt="1"/>
          </p:nvPr>
        </p:nvSpPr>
        <p:spPr>
          <a:xfrm>
            <a:off x="360000" y="1134000"/>
            <a:ext cx="6336000" cy="3528000"/>
          </a:xfrm>
        </p:spPr>
        <p:txBody>
          <a:bodyPr/>
          <a:lstStyle/>
          <a:p>
            <a:pPr lvl="0"/>
            <a:r>
              <a:rPr lang="en-US" dirty="0"/>
              <a:t>Enter text (no picture)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1"/>
          <p:cNvSpPr>
            <a:spLocks noGrp="1"/>
          </p:cNvSpPr>
          <p:nvPr>
            <p:ph type="pic" sz="quarter" idx="2" hasCustomPrompt="1"/>
          </p:nvPr>
        </p:nvSpPr>
        <p:spPr>
          <a:xfrm>
            <a:off x="6840000" y="0"/>
            <a:ext cx="2304000" cy="1126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on Icon to add a picture.</a:t>
            </a:r>
            <a:endParaRPr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3" hasCustomPrompt="1"/>
          </p:nvPr>
        </p:nvSpPr>
        <p:spPr>
          <a:xfrm>
            <a:off x="6840000" y="1182000"/>
            <a:ext cx="2304000" cy="1126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on Icon to add a picture.</a:t>
            </a:r>
            <a:endParaRPr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" hasCustomPrompt="1"/>
          </p:nvPr>
        </p:nvSpPr>
        <p:spPr>
          <a:xfrm>
            <a:off x="6840000" y="2364000"/>
            <a:ext cx="2304000" cy="1116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on Icon to add a picture.</a:t>
            </a:r>
            <a:endParaRPr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5" hasCustomPrompt="1"/>
          </p:nvPr>
        </p:nvSpPr>
        <p:spPr>
          <a:xfrm>
            <a:off x="6840000" y="3546000"/>
            <a:ext cx="2304000" cy="1116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on Icon to add a picture.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de-DE"/>
              <a:t>2021-09-06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Wide area network workshop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B76AC-E5DF-427C-ABDC-2F4FBD8E4B69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hapter 1">
            <a:extLst>
              <a:ext uri="{FF2B5EF4-FFF2-40B4-BE49-F238E27FC236}">
                <a16:creationId xmlns:a16="http://schemas.microsoft.com/office/drawing/2014/main" id="{814C6A53-1BC1-440B-9D8A-BF926FBFFC4E}"/>
              </a:ext>
            </a:extLst>
          </p:cNvPr>
          <p:cNvSpPr>
            <a:spLocks noGrp="1"/>
          </p:cNvSpPr>
          <p:nvPr>
            <p:ph type="body" sz="quarter" idx="9" hasCustomPrompt="1"/>
          </p:nvPr>
        </p:nvSpPr>
        <p:spPr>
          <a:xfrm>
            <a:off x="360000" y="36000"/>
            <a:ext cx="3168000" cy="205200"/>
          </a:xfrm>
        </p:spPr>
        <p:txBody>
          <a:bodyPr wrap="none">
            <a:noAutofit/>
          </a:bodyPr>
          <a:lstStyle>
            <a:lvl1pPr marL="0" indent="0">
              <a:buNone/>
              <a:defRPr sz="1400" spc="8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sz="1400" dirty="0"/>
              <a:t>Text 14 pt, e.g. chapter no. &amp; chapter</a:t>
            </a:r>
          </a:p>
        </p:txBody>
      </p:sp>
    </p:spTree>
    <p:extLst>
      <p:ext uri="{BB962C8B-B14F-4D97-AF65-F5344CB8AC3E}">
        <p14:creationId xmlns:p14="http://schemas.microsoft.com/office/powerpoint/2010/main" val="32475284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and 5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288000"/>
            <a:ext cx="6336000" cy="702000"/>
          </a:xfrm>
        </p:spPr>
        <p:txBody>
          <a:bodyPr/>
          <a:lstStyle>
            <a:lvl1pPr/>
          </a:lstStyle>
          <a:p>
            <a:r>
              <a:rPr lang="en-US" dirty="0"/>
              <a:t>Enter slide title</a:t>
            </a:r>
            <a:br>
              <a:rPr lang="en-US" dirty="0"/>
            </a:br>
            <a:r>
              <a:rPr lang="en-US" dirty="0"/>
              <a:t>(27 pt, bold, max. 2 lines)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sz="half" idx="1" hasCustomPrompt="1"/>
          </p:nvPr>
        </p:nvSpPr>
        <p:spPr>
          <a:xfrm>
            <a:off x="360000" y="1134000"/>
            <a:ext cx="6336000" cy="3528000"/>
          </a:xfrm>
        </p:spPr>
        <p:txBody>
          <a:bodyPr/>
          <a:lstStyle/>
          <a:p>
            <a:pPr lvl="0"/>
            <a:r>
              <a:rPr lang="en-US" dirty="0"/>
              <a:t>Enter text 15 pt (no picture)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1"/>
          <p:cNvSpPr>
            <a:spLocks noGrp="1"/>
          </p:cNvSpPr>
          <p:nvPr>
            <p:ph type="pic" sz="quarter" idx="2" hasCustomPrompt="1"/>
          </p:nvPr>
        </p:nvSpPr>
        <p:spPr>
          <a:xfrm>
            <a:off x="6840000" y="0"/>
            <a:ext cx="2304000" cy="900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on Icon to add a picture.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3" hasCustomPrompt="1"/>
          </p:nvPr>
        </p:nvSpPr>
        <p:spPr>
          <a:xfrm>
            <a:off x="6840000" y="940500"/>
            <a:ext cx="2304000" cy="900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dirty="0"/>
              <a:t>Click on Icon to add a picture.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" hasCustomPrompt="1"/>
          </p:nvPr>
        </p:nvSpPr>
        <p:spPr>
          <a:xfrm>
            <a:off x="6840000" y="1881000"/>
            <a:ext cx="2304000" cy="900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on Icon to add a picture.</a:t>
            </a:r>
            <a:endParaRPr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5" hasCustomPrompt="1"/>
          </p:nvPr>
        </p:nvSpPr>
        <p:spPr>
          <a:xfrm>
            <a:off x="6840000" y="2821500"/>
            <a:ext cx="2304000" cy="900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on Icon to add a picture.</a:t>
            </a: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6" hasCustomPrompt="1"/>
          </p:nvPr>
        </p:nvSpPr>
        <p:spPr>
          <a:xfrm>
            <a:off x="6840000" y="3762000"/>
            <a:ext cx="2304000" cy="900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on Icon to add a picture.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de-DE"/>
              <a:t>2021-09-06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Wide area network workshop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B76AC-E5DF-427C-ABDC-2F4FBD8E4B69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hapter 1">
            <a:extLst>
              <a:ext uri="{FF2B5EF4-FFF2-40B4-BE49-F238E27FC236}">
                <a16:creationId xmlns:a16="http://schemas.microsoft.com/office/drawing/2014/main" id="{00336B0E-1068-447F-8E91-8CC63D15ED02}"/>
              </a:ext>
            </a:extLst>
          </p:cNvPr>
          <p:cNvSpPr>
            <a:spLocks noGrp="1"/>
          </p:cNvSpPr>
          <p:nvPr>
            <p:ph type="body" sz="quarter" idx="9" hasCustomPrompt="1"/>
          </p:nvPr>
        </p:nvSpPr>
        <p:spPr>
          <a:xfrm>
            <a:off x="360000" y="36000"/>
            <a:ext cx="3168000" cy="205200"/>
          </a:xfrm>
        </p:spPr>
        <p:txBody>
          <a:bodyPr wrap="none">
            <a:noAutofit/>
          </a:bodyPr>
          <a:lstStyle>
            <a:lvl1pPr marL="0" indent="0">
              <a:buNone/>
              <a:defRPr sz="1400" spc="8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sz="1400" dirty="0"/>
              <a:t>Text 14 pt, e.g. chapter no. &amp; chapter</a:t>
            </a:r>
          </a:p>
        </p:txBody>
      </p:sp>
    </p:spTree>
    <p:extLst>
      <p:ext uri="{BB962C8B-B14F-4D97-AF65-F5344CB8AC3E}">
        <p14:creationId xmlns:p14="http://schemas.microsoft.com/office/powerpoint/2010/main" val="42390004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6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Enter slide title</a:t>
            </a:r>
            <a:br>
              <a:rPr lang="en-US" dirty="0"/>
            </a:br>
            <a:r>
              <a:rPr lang="en-US" dirty="0"/>
              <a:t>(27 pt, bold, max. 2 lines)</a:t>
            </a:r>
          </a:p>
        </p:txBody>
      </p:sp>
      <p:sp>
        <p:nvSpPr>
          <p:cNvPr id="7" name="Content Placeholder 1"/>
          <p:cNvSpPr>
            <a:spLocks noGrp="1" noChangeAspect="1" noResize="1" noAdjustHandles="1"/>
          </p:cNvSpPr>
          <p:nvPr>
            <p:ph sz="quarter" idx="2" hasCustomPrompt="1"/>
          </p:nvPr>
        </p:nvSpPr>
        <p:spPr>
          <a:xfrm>
            <a:off x="360000" y="1134000"/>
            <a:ext cx="2736000" cy="17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en-US" dirty="0"/>
              <a:t>Enter content</a:t>
            </a:r>
          </a:p>
          <a:p>
            <a:pPr lvl="0"/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3" hasCustomPrompt="1"/>
          </p:nvPr>
        </p:nvSpPr>
        <p:spPr>
          <a:xfrm>
            <a:off x="3240000" y="1134000"/>
            <a:ext cx="2736000" cy="17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en-US" dirty="0"/>
              <a:t>Enter content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quarter" idx="4" hasCustomPrompt="1"/>
          </p:nvPr>
        </p:nvSpPr>
        <p:spPr>
          <a:xfrm>
            <a:off x="6120000" y="1134000"/>
            <a:ext cx="2736000" cy="17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en-US" dirty="0"/>
              <a:t>Enter content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quarter" idx="5" hasCustomPrompt="1"/>
          </p:nvPr>
        </p:nvSpPr>
        <p:spPr>
          <a:xfrm>
            <a:off x="360000" y="2930400"/>
            <a:ext cx="2736000" cy="17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en-US" dirty="0"/>
              <a:t>Enter content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6" hasCustomPrompt="1"/>
          </p:nvPr>
        </p:nvSpPr>
        <p:spPr>
          <a:xfrm>
            <a:off x="3240000" y="2930400"/>
            <a:ext cx="2736000" cy="17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en-US" dirty="0"/>
              <a:t>Enter content</a:t>
            </a:r>
          </a:p>
        </p:txBody>
      </p:sp>
      <p:sp>
        <p:nvSpPr>
          <p:cNvPr id="12" name="Content Placeholder 6"/>
          <p:cNvSpPr>
            <a:spLocks noGrp="1"/>
          </p:cNvSpPr>
          <p:nvPr>
            <p:ph sz="quarter" idx="7" hasCustomPrompt="1"/>
          </p:nvPr>
        </p:nvSpPr>
        <p:spPr>
          <a:xfrm>
            <a:off x="6120000" y="2930400"/>
            <a:ext cx="2736000" cy="17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0" indent="0">
              <a:buFontTx/>
              <a:buNone/>
              <a:defRPr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en-US" dirty="0"/>
              <a:t>Enter content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de-DE"/>
              <a:t>2021-09-06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Wide area network workshop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B76AC-E5DF-427C-ABDC-2F4FBD8E4B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hapter 1">
            <a:extLst>
              <a:ext uri="{FF2B5EF4-FFF2-40B4-BE49-F238E27FC236}">
                <a16:creationId xmlns:a16="http://schemas.microsoft.com/office/drawing/2014/main" id="{C95EBED2-D162-4F24-BA4E-101A83BBC650}"/>
              </a:ext>
            </a:extLst>
          </p:cNvPr>
          <p:cNvSpPr>
            <a:spLocks noGrp="1"/>
          </p:cNvSpPr>
          <p:nvPr>
            <p:ph type="body" sz="quarter" idx="9" hasCustomPrompt="1"/>
          </p:nvPr>
        </p:nvSpPr>
        <p:spPr>
          <a:xfrm>
            <a:off x="360000" y="36000"/>
            <a:ext cx="3168000" cy="205200"/>
          </a:xfrm>
        </p:spPr>
        <p:txBody>
          <a:bodyPr wrap="none">
            <a:noAutofit/>
          </a:bodyPr>
          <a:lstStyle>
            <a:lvl1pPr marL="0" indent="0">
              <a:buNone/>
              <a:defRPr sz="1400" spc="8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sz="1400" dirty="0"/>
              <a:t>Text 14 pt, e.g. chapter no. &amp; chapter</a:t>
            </a:r>
          </a:p>
        </p:txBody>
      </p:sp>
    </p:spTree>
    <p:extLst>
      <p:ext uri="{BB962C8B-B14F-4D97-AF65-F5344CB8AC3E}">
        <p14:creationId xmlns:p14="http://schemas.microsoft.com/office/powerpoint/2010/main" val="3912746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50">
          <p15:clr>
            <a:srgbClr val="A4A3A4"/>
          </p15:clr>
        </p15:guide>
        <p15:guide id="2" pos="2041">
          <p15:clr>
            <a:srgbClr val="A4A3A4"/>
          </p15:clr>
        </p15:guide>
        <p15:guide id="3" pos="3764">
          <p15:clr>
            <a:srgbClr val="A4A3A4"/>
          </p15:clr>
        </p15:guide>
        <p15:guide id="4" pos="3855">
          <p15:clr>
            <a:srgbClr val="A4A3A4"/>
          </p15:clr>
        </p15:guide>
        <p15:guide id="5" orient="horz" pos="1803">
          <p15:clr>
            <a:srgbClr val="A4A3A4"/>
          </p15:clr>
        </p15:guide>
        <p15:guide id="6" orient="horz" pos="1846">
          <p15:clr>
            <a:srgbClr val="A4A3A4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8 Pictur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Enter slide title</a:t>
            </a:r>
            <a:br>
              <a:rPr lang="en-US" dirty="0"/>
            </a:br>
            <a:r>
              <a:rPr lang="en-US" dirty="0"/>
              <a:t>(27 pt, bold, max. 2 lines)</a:t>
            </a:r>
          </a:p>
        </p:txBody>
      </p:sp>
      <p:sp>
        <p:nvSpPr>
          <p:cNvPr id="7" name="Picture Placeholder 1"/>
          <p:cNvSpPr>
            <a:spLocks noGrp="1"/>
          </p:cNvSpPr>
          <p:nvPr>
            <p:ph type="pic" sz="quarter" idx="1" hasCustomPrompt="1"/>
          </p:nvPr>
        </p:nvSpPr>
        <p:spPr>
          <a:xfrm>
            <a:off x="360000" y="1134000"/>
            <a:ext cx="2016000" cy="1368000"/>
          </a:xfrm>
        </p:spPr>
        <p:txBody>
          <a:bodyPr/>
          <a:lstStyle>
            <a:lvl1pPr marL="0" indent="0">
              <a:lnSpc>
                <a:spcPct val="90000"/>
              </a:lnSpc>
              <a:spcAft>
                <a:spcPts val="0"/>
              </a:spcAft>
              <a:buFontTx/>
              <a:buNone/>
              <a:defRPr/>
            </a:lvl1pPr>
          </a:lstStyle>
          <a:p>
            <a:r>
              <a:rPr lang="en-US" dirty="0"/>
              <a:t>Click on Icon to add a picture.</a:t>
            </a:r>
            <a:endParaRPr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" hasCustomPrompt="1"/>
          </p:nvPr>
        </p:nvSpPr>
        <p:spPr>
          <a:xfrm>
            <a:off x="2520000" y="1134000"/>
            <a:ext cx="2016000" cy="1368000"/>
          </a:xfrm>
        </p:spPr>
        <p:txBody>
          <a:bodyPr/>
          <a:lstStyle>
            <a:lvl1pPr marL="0" indent="0">
              <a:lnSpc>
                <a:spcPct val="90000"/>
              </a:lnSpc>
              <a:spcAft>
                <a:spcPts val="0"/>
              </a:spcAft>
              <a:buFontTx/>
              <a:buNone/>
              <a:defRPr/>
            </a:lvl1pPr>
          </a:lstStyle>
          <a:p>
            <a:r>
              <a:rPr lang="en-US" dirty="0"/>
              <a:t>Click on Icon to add a picture.</a:t>
            </a:r>
            <a:endParaRPr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3" hasCustomPrompt="1"/>
          </p:nvPr>
        </p:nvSpPr>
        <p:spPr>
          <a:xfrm>
            <a:off x="4680000" y="1134000"/>
            <a:ext cx="2016000" cy="1368000"/>
          </a:xfrm>
        </p:spPr>
        <p:txBody>
          <a:bodyPr/>
          <a:lstStyle>
            <a:lvl1pPr marL="0" indent="0">
              <a:lnSpc>
                <a:spcPct val="90000"/>
              </a:lnSpc>
              <a:spcAft>
                <a:spcPts val="0"/>
              </a:spcAft>
              <a:buFontTx/>
              <a:buNone/>
              <a:defRPr/>
            </a:lvl1pPr>
          </a:lstStyle>
          <a:p>
            <a:r>
              <a:rPr lang="en-US" dirty="0"/>
              <a:t>Click on Icon to add a picture.</a:t>
            </a:r>
            <a:endParaRPr dirty="0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4" hasCustomPrompt="1"/>
          </p:nvPr>
        </p:nvSpPr>
        <p:spPr>
          <a:xfrm>
            <a:off x="6840000" y="1134000"/>
            <a:ext cx="2016000" cy="1368000"/>
          </a:xfrm>
        </p:spPr>
        <p:txBody>
          <a:bodyPr/>
          <a:lstStyle>
            <a:lvl1pPr marL="0" indent="0">
              <a:lnSpc>
                <a:spcPct val="90000"/>
              </a:lnSpc>
              <a:spcAft>
                <a:spcPts val="0"/>
              </a:spcAft>
              <a:buFontTx/>
              <a:buNone/>
              <a:defRPr/>
            </a:lvl1pPr>
          </a:lstStyle>
          <a:p>
            <a:r>
              <a:rPr lang="en-US" dirty="0"/>
              <a:t>Click on Icon to add a picture.</a:t>
            </a:r>
            <a:endParaRPr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5" hasCustomPrompt="1"/>
          </p:nvPr>
        </p:nvSpPr>
        <p:spPr>
          <a:xfrm>
            <a:off x="360000" y="2930400"/>
            <a:ext cx="2016000" cy="1368000"/>
          </a:xfrm>
        </p:spPr>
        <p:txBody>
          <a:bodyPr/>
          <a:lstStyle>
            <a:lvl1pPr marL="0" indent="0">
              <a:lnSpc>
                <a:spcPct val="90000"/>
              </a:lnSpc>
              <a:spcAft>
                <a:spcPts val="0"/>
              </a:spcAft>
              <a:buFontTx/>
              <a:buNone/>
              <a:defRPr/>
            </a:lvl1pPr>
          </a:lstStyle>
          <a:p>
            <a:r>
              <a:rPr lang="en-US"/>
              <a:t>Click on Icon to add a picture.</a:t>
            </a:r>
            <a:endParaRPr dirty="0"/>
          </a:p>
        </p:txBody>
      </p:sp>
      <p:sp>
        <p:nvSpPr>
          <p:cNvPr id="35" name="Picture Placeholder 6"/>
          <p:cNvSpPr>
            <a:spLocks noGrp="1"/>
          </p:cNvSpPr>
          <p:nvPr>
            <p:ph type="pic" sz="quarter" idx="6" hasCustomPrompt="1"/>
          </p:nvPr>
        </p:nvSpPr>
        <p:spPr>
          <a:xfrm>
            <a:off x="2520000" y="2930400"/>
            <a:ext cx="2016000" cy="1368000"/>
          </a:xfrm>
        </p:spPr>
        <p:txBody>
          <a:bodyPr/>
          <a:lstStyle>
            <a:lvl1pPr marL="0" indent="0">
              <a:lnSpc>
                <a:spcPct val="90000"/>
              </a:lnSpc>
              <a:spcAft>
                <a:spcPts val="0"/>
              </a:spcAft>
              <a:buFontTx/>
              <a:buNone/>
              <a:defRPr/>
            </a:lvl1pPr>
          </a:lstStyle>
          <a:p>
            <a:r>
              <a:rPr lang="en-US"/>
              <a:t>Click on Icon to add a picture.</a:t>
            </a:r>
            <a:endParaRPr/>
          </a:p>
        </p:txBody>
      </p:sp>
      <p:sp>
        <p:nvSpPr>
          <p:cNvPr id="37" name="Bildplatzhalter 7"/>
          <p:cNvSpPr>
            <a:spLocks noGrp="1"/>
          </p:cNvSpPr>
          <p:nvPr>
            <p:ph type="pic" sz="quarter" idx="7" hasCustomPrompt="1"/>
          </p:nvPr>
        </p:nvSpPr>
        <p:spPr>
          <a:xfrm>
            <a:off x="4680000" y="2930400"/>
            <a:ext cx="2016000" cy="1368000"/>
          </a:xfrm>
        </p:spPr>
        <p:txBody>
          <a:bodyPr/>
          <a:lstStyle>
            <a:lvl1pPr marL="0" indent="0">
              <a:lnSpc>
                <a:spcPct val="90000"/>
              </a:lnSpc>
              <a:spcAft>
                <a:spcPts val="0"/>
              </a:spcAft>
              <a:buFontTx/>
              <a:buNone/>
              <a:defRPr/>
            </a:lvl1pPr>
          </a:lstStyle>
          <a:p>
            <a:r>
              <a:rPr lang="en-US" dirty="0"/>
              <a:t>CClick on Icon to add a picture.</a:t>
            </a:r>
            <a:endParaRPr dirty="0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8" hasCustomPrompt="1"/>
          </p:nvPr>
        </p:nvSpPr>
        <p:spPr>
          <a:xfrm>
            <a:off x="6840000" y="2930400"/>
            <a:ext cx="2016000" cy="1368000"/>
          </a:xfrm>
        </p:spPr>
        <p:txBody>
          <a:bodyPr/>
          <a:lstStyle>
            <a:lvl1pPr marL="0" indent="0">
              <a:lnSpc>
                <a:spcPct val="90000"/>
              </a:lnSpc>
              <a:spcAft>
                <a:spcPts val="0"/>
              </a:spcAft>
              <a:buFontTx/>
              <a:buNone/>
              <a:defRPr/>
            </a:lvl1pPr>
          </a:lstStyle>
          <a:p>
            <a:r>
              <a:rPr lang="en-US" dirty="0"/>
              <a:t>Click on Icon to add a picture.</a:t>
            </a:r>
            <a:endParaRPr dirty="0"/>
          </a:p>
        </p:txBody>
      </p:sp>
      <p:sp>
        <p:nvSpPr>
          <p:cNvPr id="15" name="Text Placeholder 1"/>
          <p:cNvSpPr>
            <a:spLocks noGrp="1"/>
          </p:cNvSpPr>
          <p:nvPr>
            <p:ph type="body" idx="13" hasCustomPrompt="1"/>
          </p:nvPr>
        </p:nvSpPr>
        <p:spPr>
          <a:xfrm>
            <a:off x="360000" y="2538000"/>
            <a:ext cx="2016000" cy="324000"/>
          </a:xfrm>
        </p:spPr>
        <p:txBody>
          <a:bodyPr anchor="t"/>
          <a:lstStyle>
            <a:lvl1pPr marL="0" indent="0">
              <a:lnSpc>
                <a:spcPct val="90000"/>
              </a:lnSpc>
              <a:spcAft>
                <a:spcPts val="0"/>
              </a:spcAft>
              <a:buFontTx/>
              <a:buNone/>
              <a:defRPr sz="1200" b="0"/>
            </a:lvl1pPr>
            <a:lvl2pPr marL="0" indent="0" algn="r" rtl="1">
              <a:lnSpc>
                <a:spcPct val="100000"/>
              </a:lnSpc>
              <a:buFontTx/>
              <a:buNone/>
              <a:defRPr sz="1200" b="0"/>
            </a:lvl2pPr>
            <a:lvl3pPr marL="0" indent="0">
              <a:lnSpc>
                <a:spcPct val="100000"/>
              </a:lnSpc>
              <a:buFontTx/>
              <a:buNone/>
              <a:defRPr/>
            </a:lvl3pPr>
            <a:lvl4pPr marL="0" indent="0">
              <a:lnSpc>
                <a:spcPct val="100000"/>
              </a:lnSpc>
              <a:buNone/>
              <a:defRPr/>
            </a:lvl4pPr>
            <a:lvl5pPr marL="0" indent="0">
              <a:lnSpc>
                <a:spcPct val="100000"/>
              </a:lnSpc>
              <a:buFontTx/>
              <a:buNone/>
              <a:defRPr/>
            </a:lvl5pPr>
            <a:lvl6pPr marL="0" indent="0">
              <a:lnSpc>
                <a:spcPct val="100000"/>
              </a:lnSpc>
              <a:buFontTx/>
              <a:buNone/>
              <a:defRPr/>
            </a:lvl6pPr>
          </a:lstStyle>
          <a:p>
            <a:pPr lvl="0"/>
            <a:r>
              <a:rPr lang="en-US" dirty="0"/>
              <a:t>Enter caption</a:t>
            </a:r>
            <a:br>
              <a:rPr lang="en-US" dirty="0"/>
            </a:br>
            <a:r>
              <a:rPr lang="en-US" dirty="0"/>
              <a:t>(12 pt, max. 2 lines)</a:t>
            </a:r>
          </a:p>
          <a:p>
            <a:pPr lvl="1"/>
            <a:endParaRPr lang="en-US" dirty="0"/>
          </a:p>
        </p:txBody>
      </p:sp>
      <p:sp>
        <p:nvSpPr>
          <p:cNvPr id="17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2520000" y="2538000"/>
            <a:ext cx="2016000" cy="324000"/>
          </a:xfrm>
        </p:spPr>
        <p:txBody>
          <a:bodyPr anchor="t"/>
          <a:lstStyle>
            <a:lvl1pPr marL="0" indent="0">
              <a:lnSpc>
                <a:spcPct val="90000"/>
              </a:lnSpc>
              <a:spcAft>
                <a:spcPts val="0"/>
              </a:spcAft>
              <a:buFontTx/>
              <a:buNone/>
              <a:defRPr sz="1200" b="0"/>
            </a:lvl1pPr>
            <a:lvl2pPr marL="0" indent="0" algn="r" rtl="1">
              <a:lnSpc>
                <a:spcPct val="100000"/>
              </a:lnSpc>
              <a:buFontTx/>
              <a:buNone/>
              <a:defRPr sz="1200" b="0"/>
            </a:lvl2pPr>
            <a:lvl3pPr marL="0" indent="0">
              <a:lnSpc>
                <a:spcPct val="100000"/>
              </a:lnSpc>
              <a:buFontTx/>
              <a:buNone/>
              <a:defRPr/>
            </a:lvl3pPr>
            <a:lvl4pPr marL="0" indent="0">
              <a:lnSpc>
                <a:spcPct val="100000"/>
              </a:lnSpc>
              <a:buNone/>
              <a:defRPr/>
            </a:lvl4pPr>
            <a:lvl5pPr marL="0" indent="0">
              <a:lnSpc>
                <a:spcPct val="100000"/>
              </a:lnSpc>
              <a:buFontTx/>
              <a:buNone/>
              <a:defRPr/>
            </a:lvl5pPr>
            <a:lvl6pPr marL="0" indent="0">
              <a:lnSpc>
                <a:spcPct val="100000"/>
              </a:lnSpc>
              <a:buFontTx/>
              <a:buNone/>
              <a:defRPr/>
            </a:lvl6pPr>
          </a:lstStyle>
          <a:p>
            <a:pPr lvl="0"/>
            <a:r>
              <a:rPr lang="en-US" dirty="0"/>
              <a:t>Enter caption</a:t>
            </a:r>
            <a:br>
              <a:rPr lang="en-US" dirty="0"/>
            </a:br>
            <a:r>
              <a:rPr lang="en-US" dirty="0"/>
              <a:t>(12 pt, max. 2 lines)</a:t>
            </a:r>
          </a:p>
          <a:p>
            <a:pPr lvl="1"/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idx="15" hasCustomPrompt="1"/>
          </p:nvPr>
        </p:nvSpPr>
        <p:spPr>
          <a:xfrm>
            <a:off x="4680000" y="2538000"/>
            <a:ext cx="2016000" cy="324000"/>
          </a:xfrm>
        </p:spPr>
        <p:txBody>
          <a:bodyPr anchor="t"/>
          <a:lstStyle>
            <a:lvl1pPr marL="0" indent="0">
              <a:lnSpc>
                <a:spcPct val="90000"/>
              </a:lnSpc>
              <a:spcAft>
                <a:spcPts val="0"/>
              </a:spcAft>
              <a:buFontTx/>
              <a:buNone/>
              <a:defRPr sz="1200" b="0"/>
            </a:lvl1pPr>
            <a:lvl2pPr marL="0" indent="0" algn="r" rtl="1">
              <a:lnSpc>
                <a:spcPct val="100000"/>
              </a:lnSpc>
              <a:buFontTx/>
              <a:buNone/>
              <a:defRPr sz="1200" b="0"/>
            </a:lvl2pPr>
            <a:lvl3pPr marL="0" indent="0">
              <a:lnSpc>
                <a:spcPct val="100000"/>
              </a:lnSpc>
              <a:buFontTx/>
              <a:buNone/>
              <a:defRPr/>
            </a:lvl3pPr>
            <a:lvl4pPr marL="0" indent="0">
              <a:lnSpc>
                <a:spcPct val="100000"/>
              </a:lnSpc>
              <a:buNone/>
              <a:defRPr/>
            </a:lvl4pPr>
            <a:lvl5pPr marL="0" indent="0">
              <a:lnSpc>
                <a:spcPct val="100000"/>
              </a:lnSpc>
              <a:buFontTx/>
              <a:buNone/>
              <a:defRPr/>
            </a:lvl5pPr>
            <a:lvl6pPr marL="0" indent="0">
              <a:lnSpc>
                <a:spcPct val="100000"/>
              </a:lnSpc>
              <a:buFontTx/>
              <a:buNone/>
              <a:defRPr/>
            </a:lvl6pPr>
          </a:lstStyle>
          <a:p>
            <a:pPr lvl="0"/>
            <a:r>
              <a:rPr lang="en-US" dirty="0"/>
              <a:t>Enter caption</a:t>
            </a:r>
            <a:br>
              <a:rPr lang="en-US" dirty="0"/>
            </a:br>
            <a:r>
              <a:rPr lang="en-US" dirty="0"/>
              <a:t>(12 pt, max. 2 lines)</a:t>
            </a:r>
          </a:p>
          <a:p>
            <a:pPr lvl="1"/>
            <a:endParaRPr lang="en-US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idx="16" hasCustomPrompt="1"/>
          </p:nvPr>
        </p:nvSpPr>
        <p:spPr>
          <a:xfrm>
            <a:off x="6840000" y="2538000"/>
            <a:ext cx="2016000" cy="324000"/>
          </a:xfrm>
        </p:spPr>
        <p:txBody>
          <a:bodyPr anchor="t"/>
          <a:lstStyle>
            <a:lvl1pPr marL="0" indent="0">
              <a:lnSpc>
                <a:spcPct val="90000"/>
              </a:lnSpc>
              <a:spcAft>
                <a:spcPts val="0"/>
              </a:spcAft>
              <a:buFontTx/>
              <a:buNone/>
              <a:defRPr sz="1200" b="0"/>
            </a:lvl1pPr>
            <a:lvl2pPr marL="0" indent="0" algn="r" rtl="1">
              <a:lnSpc>
                <a:spcPct val="100000"/>
              </a:lnSpc>
              <a:buFontTx/>
              <a:buNone/>
              <a:defRPr sz="1200" b="0"/>
            </a:lvl2pPr>
            <a:lvl3pPr marL="0" indent="0">
              <a:lnSpc>
                <a:spcPct val="100000"/>
              </a:lnSpc>
              <a:buFontTx/>
              <a:buNone/>
              <a:defRPr/>
            </a:lvl3pPr>
            <a:lvl4pPr marL="0" indent="0">
              <a:lnSpc>
                <a:spcPct val="100000"/>
              </a:lnSpc>
              <a:buNone/>
              <a:defRPr/>
            </a:lvl4pPr>
            <a:lvl5pPr marL="0" indent="0">
              <a:lnSpc>
                <a:spcPct val="100000"/>
              </a:lnSpc>
              <a:buFontTx/>
              <a:buNone/>
              <a:defRPr/>
            </a:lvl5pPr>
            <a:lvl6pPr marL="0" indent="0">
              <a:lnSpc>
                <a:spcPct val="100000"/>
              </a:lnSpc>
              <a:buFontTx/>
              <a:buNone/>
              <a:defRPr/>
            </a:lvl6pPr>
          </a:lstStyle>
          <a:p>
            <a:pPr lvl="0"/>
            <a:r>
              <a:rPr lang="en-US" dirty="0"/>
              <a:t>Enter caption</a:t>
            </a:r>
            <a:br>
              <a:rPr lang="en-US" dirty="0"/>
            </a:br>
            <a:r>
              <a:rPr lang="en-US" dirty="0"/>
              <a:t>(max. 2 lines)</a:t>
            </a:r>
          </a:p>
          <a:p>
            <a:pPr lvl="1"/>
            <a:endParaRPr lang="en-US" dirty="0"/>
          </a:p>
        </p:txBody>
      </p:sp>
      <p:sp>
        <p:nvSpPr>
          <p:cNvPr id="16" name="Text Placeholder 5"/>
          <p:cNvSpPr>
            <a:spLocks noGrp="1"/>
          </p:cNvSpPr>
          <p:nvPr>
            <p:ph type="body" idx="17" hasCustomPrompt="1"/>
          </p:nvPr>
        </p:nvSpPr>
        <p:spPr>
          <a:xfrm>
            <a:off x="356400" y="4338000"/>
            <a:ext cx="2016000" cy="324000"/>
          </a:xfrm>
        </p:spPr>
        <p:txBody>
          <a:bodyPr anchor="t"/>
          <a:lstStyle>
            <a:lvl1pPr marL="0" indent="0">
              <a:lnSpc>
                <a:spcPct val="90000"/>
              </a:lnSpc>
              <a:spcAft>
                <a:spcPts val="0"/>
              </a:spcAft>
              <a:buFontTx/>
              <a:buNone/>
              <a:defRPr sz="1200" b="0"/>
            </a:lvl1pPr>
            <a:lvl2pPr marL="0" indent="0" algn="r" rtl="1">
              <a:lnSpc>
                <a:spcPct val="100000"/>
              </a:lnSpc>
              <a:buFontTx/>
              <a:buNone/>
              <a:defRPr sz="1200" b="0"/>
            </a:lvl2pPr>
            <a:lvl3pPr marL="0" indent="0">
              <a:lnSpc>
                <a:spcPct val="100000"/>
              </a:lnSpc>
              <a:buFontTx/>
              <a:buNone/>
              <a:defRPr/>
            </a:lvl3pPr>
            <a:lvl4pPr marL="0" indent="0">
              <a:lnSpc>
                <a:spcPct val="100000"/>
              </a:lnSpc>
              <a:buNone/>
              <a:defRPr/>
            </a:lvl4pPr>
            <a:lvl5pPr marL="0" indent="0">
              <a:lnSpc>
                <a:spcPct val="100000"/>
              </a:lnSpc>
              <a:buFontTx/>
              <a:buNone/>
              <a:defRPr/>
            </a:lvl5pPr>
            <a:lvl6pPr marL="0" indent="0">
              <a:lnSpc>
                <a:spcPct val="100000"/>
              </a:lnSpc>
              <a:buFontTx/>
              <a:buNone/>
              <a:defRPr/>
            </a:lvl6pPr>
          </a:lstStyle>
          <a:p>
            <a:pPr lvl="0"/>
            <a:r>
              <a:rPr lang="en-US" dirty="0"/>
              <a:t>Enter caption</a:t>
            </a:r>
            <a:br>
              <a:rPr lang="en-US" dirty="0"/>
            </a:br>
            <a:r>
              <a:rPr lang="en-US" dirty="0"/>
              <a:t>(max. 2 lines)</a:t>
            </a:r>
          </a:p>
          <a:p>
            <a:pPr lvl="1"/>
            <a:endParaRPr lang="en-US" dirty="0"/>
          </a:p>
        </p:txBody>
      </p:sp>
      <p:sp>
        <p:nvSpPr>
          <p:cNvPr id="18" name="Text Placeholder 6"/>
          <p:cNvSpPr>
            <a:spLocks noGrp="1"/>
          </p:cNvSpPr>
          <p:nvPr>
            <p:ph type="body" idx="18" hasCustomPrompt="1"/>
          </p:nvPr>
        </p:nvSpPr>
        <p:spPr>
          <a:xfrm>
            <a:off x="2520000" y="4336000"/>
            <a:ext cx="2016000" cy="324000"/>
          </a:xfrm>
        </p:spPr>
        <p:txBody>
          <a:bodyPr anchor="t"/>
          <a:lstStyle>
            <a:lvl1pPr marL="0" indent="0">
              <a:lnSpc>
                <a:spcPct val="90000"/>
              </a:lnSpc>
              <a:spcAft>
                <a:spcPts val="0"/>
              </a:spcAft>
              <a:buFontTx/>
              <a:buNone/>
              <a:defRPr sz="1200" b="0"/>
            </a:lvl1pPr>
            <a:lvl2pPr marL="0" indent="0" algn="r" rtl="1">
              <a:lnSpc>
                <a:spcPct val="100000"/>
              </a:lnSpc>
              <a:buFontTx/>
              <a:buNone/>
              <a:defRPr sz="1200" b="0"/>
            </a:lvl2pPr>
            <a:lvl3pPr marL="0" indent="0">
              <a:lnSpc>
                <a:spcPct val="100000"/>
              </a:lnSpc>
              <a:buFontTx/>
              <a:buNone/>
              <a:defRPr/>
            </a:lvl3pPr>
            <a:lvl4pPr marL="0" indent="0">
              <a:lnSpc>
                <a:spcPct val="100000"/>
              </a:lnSpc>
              <a:buNone/>
              <a:defRPr/>
            </a:lvl4pPr>
            <a:lvl5pPr marL="0" indent="0">
              <a:lnSpc>
                <a:spcPct val="100000"/>
              </a:lnSpc>
              <a:buFontTx/>
              <a:buNone/>
              <a:defRPr/>
            </a:lvl5pPr>
            <a:lvl6pPr marL="0" indent="0">
              <a:lnSpc>
                <a:spcPct val="100000"/>
              </a:lnSpc>
              <a:buFontTx/>
              <a:buNone/>
              <a:defRPr/>
            </a:lvl6pPr>
          </a:lstStyle>
          <a:p>
            <a:pPr lvl="0"/>
            <a:r>
              <a:rPr lang="en-US" dirty="0"/>
              <a:t>Enter caption</a:t>
            </a:r>
            <a:br>
              <a:rPr lang="en-US" dirty="0"/>
            </a:br>
            <a:r>
              <a:rPr lang="en-US" dirty="0"/>
              <a:t>(max. 2 lines)</a:t>
            </a:r>
          </a:p>
          <a:p>
            <a:pPr lvl="1"/>
            <a:endParaRPr lang="en-US" dirty="0"/>
          </a:p>
        </p:txBody>
      </p:sp>
      <p:sp>
        <p:nvSpPr>
          <p:cNvPr id="20" name="Text Placeholder 7"/>
          <p:cNvSpPr>
            <a:spLocks noGrp="1"/>
          </p:cNvSpPr>
          <p:nvPr>
            <p:ph type="body" idx="19" hasCustomPrompt="1"/>
          </p:nvPr>
        </p:nvSpPr>
        <p:spPr>
          <a:xfrm>
            <a:off x="4680000" y="4336000"/>
            <a:ext cx="2016000" cy="324000"/>
          </a:xfrm>
        </p:spPr>
        <p:txBody>
          <a:bodyPr anchor="t"/>
          <a:lstStyle>
            <a:lvl1pPr marL="0" indent="0">
              <a:lnSpc>
                <a:spcPct val="90000"/>
              </a:lnSpc>
              <a:spcAft>
                <a:spcPts val="0"/>
              </a:spcAft>
              <a:buFontTx/>
              <a:buNone/>
              <a:defRPr sz="1200" b="0"/>
            </a:lvl1pPr>
            <a:lvl2pPr marL="0" indent="0" algn="r" rtl="1">
              <a:lnSpc>
                <a:spcPct val="100000"/>
              </a:lnSpc>
              <a:buFontTx/>
              <a:buNone/>
              <a:defRPr sz="1200" b="0"/>
            </a:lvl2pPr>
            <a:lvl3pPr marL="0" indent="0">
              <a:lnSpc>
                <a:spcPct val="100000"/>
              </a:lnSpc>
              <a:buFontTx/>
              <a:buNone/>
              <a:defRPr/>
            </a:lvl3pPr>
            <a:lvl4pPr marL="0" indent="0">
              <a:lnSpc>
                <a:spcPct val="100000"/>
              </a:lnSpc>
              <a:buNone/>
              <a:defRPr/>
            </a:lvl4pPr>
            <a:lvl5pPr marL="0" indent="0">
              <a:lnSpc>
                <a:spcPct val="100000"/>
              </a:lnSpc>
              <a:buFontTx/>
              <a:buNone/>
              <a:defRPr/>
            </a:lvl5pPr>
            <a:lvl6pPr marL="0" indent="0">
              <a:lnSpc>
                <a:spcPct val="100000"/>
              </a:lnSpc>
              <a:buFontTx/>
              <a:buNone/>
              <a:defRPr/>
            </a:lvl6pPr>
          </a:lstStyle>
          <a:p>
            <a:pPr lvl="0"/>
            <a:r>
              <a:rPr lang="en-US" dirty="0"/>
              <a:t>Enter caption</a:t>
            </a:r>
            <a:br>
              <a:rPr lang="en-US" dirty="0"/>
            </a:br>
            <a:r>
              <a:rPr lang="en-US" dirty="0"/>
              <a:t>(max. 2 lines)</a:t>
            </a:r>
          </a:p>
          <a:p>
            <a:pPr lvl="1"/>
            <a:endParaRPr lang="en-US" dirty="0"/>
          </a:p>
        </p:txBody>
      </p:sp>
      <p:sp>
        <p:nvSpPr>
          <p:cNvPr id="22" name="Text Placeholder 8"/>
          <p:cNvSpPr>
            <a:spLocks noGrp="1"/>
          </p:cNvSpPr>
          <p:nvPr>
            <p:ph type="body" idx="20" hasCustomPrompt="1"/>
          </p:nvPr>
        </p:nvSpPr>
        <p:spPr>
          <a:xfrm>
            <a:off x="6840000" y="4336000"/>
            <a:ext cx="2016000" cy="324000"/>
          </a:xfrm>
        </p:spPr>
        <p:txBody>
          <a:bodyPr anchor="t"/>
          <a:lstStyle>
            <a:lvl1pPr marL="0" indent="0">
              <a:lnSpc>
                <a:spcPct val="90000"/>
              </a:lnSpc>
              <a:spcAft>
                <a:spcPts val="0"/>
              </a:spcAft>
              <a:buFontTx/>
              <a:buNone/>
              <a:defRPr sz="1200" b="0"/>
            </a:lvl1pPr>
            <a:lvl2pPr marL="0" indent="0" algn="r" rtl="1">
              <a:lnSpc>
                <a:spcPct val="100000"/>
              </a:lnSpc>
              <a:buFontTx/>
              <a:buNone/>
              <a:defRPr sz="1200" b="0"/>
            </a:lvl2pPr>
            <a:lvl3pPr marL="0" indent="0">
              <a:lnSpc>
                <a:spcPct val="100000"/>
              </a:lnSpc>
              <a:buFontTx/>
              <a:buNone/>
              <a:defRPr/>
            </a:lvl3pPr>
            <a:lvl4pPr marL="0" indent="0">
              <a:lnSpc>
                <a:spcPct val="100000"/>
              </a:lnSpc>
              <a:buNone/>
              <a:defRPr/>
            </a:lvl4pPr>
            <a:lvl5pPr marL="0" indent="0">
              <a:lnSpc>
                <a:spcPct val="100000"/>
              </a:lnSpc>
              <a:buFontTx/>
              <a:buNone/>
              <a:defRPr/>
            </a:lvl5pPr>
            <a:lvl6pPr marL="0" indent="0">
              <a:lnSpc>
                <a:spcPct val="100000"/>
              </a:lnSpc>
              <a:buFontTx/>
              <a:buNone/>
              <a:defRPr/>
            </a:lvl6pPr>
          </a:lstStyle>
          <a:p>
            <a:pPr lvl="0"/>
            <a:r>
              <a:rPr lang="en-US" dirty="0"/>
              <a:t>Enter caption</a:t>
            </a:r>
            <a:br>
              <a:rPr lang="en-US" dirty="0"/>
            </a:br>
            <a:r>
              <a:rPr lang="en-US" dirty="0"/>
              <a:t>(max. 2 lines)</a:t>
            </a:r>
          </a:p>
          <a:p>
            <a:pPr lvl="1"/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de-DE"/>
              <a:t>2021-09-06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Wide area network workshop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B76AC-E5DF-427C-ABDC-2F4FBD8E4B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hapter 1">
            <a:extLst>
              <a:ext uri="{FF2B5EF4-FFF2-40B4-BE49-F238E27FC236}">
                <a16:creationId xmlns:a16="http://schemas.microsoft.com/office/drawing/2014/main" id="{BCD41B3E-B487-42DF-B17F-B8D118B40540}"/>
              </a:ext>
            </a:extLst>
          </p:cNvPr>
          <p:cNvSpPr>
            <a:spLocks noGrp="1"/>
          </p:cNvSpPr>
          <p:nvPr>
            <p:ph type="body" sz="quarter" idx="9" hasCustomPrompt="1"/>
          </p:nvPr>
        </p:nvSpPr>
        <p:spPr>
          <a:xfrm>
            <a:off x="360000" y="36000"/>
            <a:ext cx="3168000" cy="205200"/>
          </a:xfrm>
        </p:spPr>
        <p:txBody>
          <a:bodyPr wrap="none">
            <a:noAutofit/>
          </a:bodyPr>
          <a:lstStyle>
            <a:lvl1pPr marL="0" indent="0">
              <a:buNone/>
              <a:defRPr sz="1400" spc="8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sz="1400" dirty="0"/>
              <a:t>Text 14 pt, e.g. chapter no. &amp; chapter</a:t>
            </a:r>
          </a:p>
        </p:txBody>
      </p:sp>
    </p:spTree>
    <p:extLst>
      <p:ext uri="{BB962C8B-B14F-4D97-AF65-F5344CB8AC3E}">
        <p14:creationId xmlns:p14="http://schemas.microsoft.com/office/powerpoint/2010/main" val="204962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image" Target="../media/image8.emf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322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60" r:id="rId10"/>
    <p:sldLayoutId id="214748366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Raute 1">
            <a:extLst>
              <a:ext uri="{FF2B5EF4-FFF2-40B4-BE49-F238E27FC236}">
                <a16:creationId xmlns:a16="http://schemas.microsoft.com/office/drawing/2014/main" id="{13371E05-40BC-45CB-B6D8-96C90AA66DBF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4798633"/>
            <a:ext cx="251805" cy="252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0000" y="288000"/>
            <a:ext cx="8496000" cy="702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dirty="0"/>
              <a:t>Enter slide title</a:t>
            </a:r>
            <a:br>
              <a:rPr lang="en-US" dirty="0"/>
            </a:br>
            <a:r>
              <a:rPr lang="en-US" dirty="0"/>
              <a:t>(27 pt, bold, max. 2 lines)</a:t>
            </a:r>
          </a:p>
        </p:txBody>
      </p:sp>
      <p:sp>
        <p:nvSpPr>
          <p:cNvPr id="3" name="Text Placeholder 1"/>
          <p:cNvSpPr>
            <a:spLocks noGrp="1"/>
          </p:cNvSpPr>
          <p:nvPr>
            <p:ph type="body" idx="1"/>
          </p:nvPr>
        </p:nvSpPr>
        <p:spPr>
          <a:xfrm>
            <a:off x="360000" y="1134000"/>
            <a:ext cx="8496000" cy="352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Enter text (15 pt) or define content via symbol in the middle. (Pictures: Please follow the shortcut in your picture folder. Use only licensed pictures!)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034000" y="4860000"/>
            <a:ext cx="826000" cy="135000"/>
          </a:xfrm>
          <a:prstGeom prst="rect">
            <a:avLst/>
          </a:prstGeom>
        </p:spPr>
        <p:txBody>
          <a:bodyPr vert="horz" wrap="none" lIns="0" tIns="0" rIns="0" bIns="0" rtlCol="0" anchor="t" anchorCtr="0"/>
          <a:lstStyle>
            <a:lvl1pPr>
              <a:defRPr lang="en-US" sz="1000" smtClean="0">
                <a:solidFill>
                  <a:schemeClr val="tx1"/>
                </a:solidFill>
              </a:defRPr>
            </a:lvl1pPr>
          </a:lstStyle>
          <a:p>
            <a:pPr algn="ctr"/>
            <a:r>
              <a:rPr lang="de-DE"/>
              <a:t>2021-09-06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62000" y="4860000"/>
            <a:ext cx="2952000" cy="135000"/>
          </a:xfrm>
          <a:prstGeom prst="rect">
            <a:avLst/>
          </a:prstGeom>
        </p:spPr>
        <p:txBody>
          <a:bodyPr vert="horz" wrap="none" lIns="0" tIns="0" rIns="0" bIns="0" rtlCol="0" anchor="t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Wide area network workshop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6000" y="4860000"/>
            <a:ext cx="252000" cy="135000"/>
          </a:xfrm>
          <a:prstGeom prst="rect">
            <a:avLst/>
          </a:prstGeom>
        </p:spPr>
        <p:txBody>
          <a:bodyPr vert="horz" wrap="none" lIns="0" tIns="0" rIns="0" bIns="0" rtlCol="0" anchor="t" anchorCtr="0"/>
          <a:lstStyle>
            <a:lvl1pPr algn="l">
              <a:defRPr lang="en-US" sz="1000" smtClean="0">
                <a:solidFill>
                  <a:schemeClr val="tx1"/>
                </a:solidFill>
              </a:defRPr>
            </a:lvl1pPr>
          </a:lstStyle>
          <a:p>
            <a:fld id="{57CB76AC-E5DF-427C-ABDC-2F4FBD8E4B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S">
            <a:extLst>
              <a:ext uri="{FF2B5EF4-FFF2-40B4-BE49-F238E27FC236}">
                <a16:creationId xmlns:a16="http://schemas.microsoft.com/office/drawing/2014/main" id="{029FCEA5-63CE-4A2B-91C7-30BE6804F8A6}"/>
              </a:ext>
            </a:extLst>
          </p:cNvPr>
          <p:cNvSpPr txBox="1"/>
          <p:nvPr/>
        </p:nvSpPr>
        <p:spPr>
          <a:xfrm>
            <a:off x="918000" y="4842100"/>
            <a:ext cx="1114000" cy="153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000" dirty="0"/>
              <a:t>Rohde &amp; Schwarz</a:t>
            </a:r>
          </a:p>
        </p:txBody>
      </p:sp>
    </p:spTree>
    <p:extLst>
      <p:ext uri="{BB962C8B-B14F-4D97-AF65-F5344CB8AC3E}">
        <p14:creationId xmlns:p14="http://schemas.microsoft.com/office/powerpoint/2010/main" val="3954551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  <p:sldLayoutId id="2147483681" r:id="rId18"/>
    <p:sldLayoutId id="2147483682" r:id="rId19"/>
    <p:sldLayoutId id="2147483683" r:id="rId20"/>
    <p:sldLayoutId id="2147483684" r:id="rId21"/>
    <p:sldLayoutId id="2147483685" r:id="rId22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7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ct val="105000"/>
        </a:lnSpc>
        <a:spcBef>
          <a:spcPts val="0"/>
        </a:spcBef>
        <a:spcAft>
          <a:spcPts val="400"/>
        </a:spcAft>
        <a:buSzPct val="90000"/>
        <a:buFont typeface="Arial" panose="020B0604020202020204" pitchFamily="34" charset="0"/>
        <a:buChar char="►"/>
        <a:defRPr sz="15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50000" indent="-180000" algn="l" defTabSz="914400" rtl="0" eaLnBrk="1" latinLnBrk="0" hangingPunct="1">
        <a:lnSpc>
          <a:spcPct val="105000"/>
        </a:lnSpc>
        <a:spcBef>
          <a:spcPts val="0"/>
        </a:spcBef>
        <a:spcAft>
          <a:spcPts val="400"/>
        </a:spcAft>
        <a:buSzPct val="90000"/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630000" indent="-180000" algn="l" defTabSz="914400" rtl="0" eaLnBrk="1" latinLnBrk="0" hangingPunct="1">
        <a:lnSpc>
          <a:spcPct val="105000"/>
        </a:lnSpc>
        <a:spcBef>
          <a:spcPts val="0"/>
        </a:spcBef>
        <a:spcAft>
          <a:spcPts val="400"/>
        </a:spcAft>
        <a:buSzPct val="90000"/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10000" indent="-180000" algn="l" defTabSz="914400" rtl="0" eaLnBrk="1" latinLnBrk="0" hangingPunct="1">
        <a:lnSpc>
          <a:spcPct val="105000"/>
        </a:lnSpc>
        <a:spcBef>
          <a:spcPts val="0"/>
        </a:spcBef>
        <a:spcAft>
          <a:spcPts val="400"/>
        </a:spcAft>
        <a:buSzPct val="90000"/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990000" indent="-180000" algn="l" defTabSz="914400" rtl="0" eaLnBrk="1" latinLnBrk="0" hangingPunct="1">
        <a:lnSpc>
          <a:spcPct val="105000"/>
        </a:lnSpc>
        <a:spcBef>
          <a:spcPts val="0"/>
        </a:spcBef>
        <a:spcAft>
          <a:spcPts val="400"/>
        </a:spcAft>
        <a:buSzPct val="90000"/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170000" indent="-180000" algn="l" defTabSz="914400" rtl="0" eaLnBrk="1" latinLnBrk="0" hangingPunct="1">
        <a:lnSpc>
          <a:spcPct val="105000"/>
        </a:lnSpc>
        <a:spcBef>
          <a:spcPts val="0"/>
        </a:spcBef>
        <a:spcAft>
          <a:spcPts val="400"/>
        </a:spcAft>
        <a:buSzPct val="90000"/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1350000" indent="-180000" algn="l" defTabSz="914400" rtl="0" eaLnBrk="1" latinLnBrk="0" hangingPunct="1">
        <a:lnSpc>
          <a:spcPct val="105000"/>
        </a:lnSpc>
        <a:spcBef>
          <a:spcPts val="0"/>
        </a:spcBef>
        <a:spcAft>
          <a:spcPts val="400"/>
        </a:spcAft>
        <a:buSzPct val="90000"/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530000" indent="-180000" algn="l" defTabSz="914400" rtl="0" eaLnBrk="1" latinLnBrk="0" hangingPunct="1">
        <a:lnSpc>
          <a:spcPct val="105000"/>
        </a:lnSpc>
        <a:spcBef>
          <a:spcPts val="0"/>
        </a:spcBef>
        <a:spcAft>
          <a:spcPts val="400"/>
        </a:spcAft>
        <a:buSzPct val="90000"/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1710000" indent="-180000" algn="l" defTabSz="914400" rtl="0" eaLnBrk="1" latinLnBrk="0" hangingPunct="1">
        <a:lnSpc>
          <a:spcPct val="105000"/>
        </a:lnSpc>
        <a:spcBef>
          <a:spcPts val="0"/>
        </a:spcBef>
        <a:spcAft>
          <a:spcPts val="400"/>
        </a:spcAft>
        <a:buSzPct val="90000"/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27">
          <p15:clr>
            <a:srgbClr val="F26B43"/>
          </p15:clr>
        </p15:guide>
        <p15:guide id="3" pos="5580">
          <p15:clr>
            <a:srgbClr val="F26B43"/>
          </p15:clr>
        </p15:guide>
        <p15:guide id="4" orient="horz" pos="181">
          <p15:clr>
            <a:srgbClr val="F26B43"/>
          </p15:clr>
        </p15:guide>
        <p15:guide id="5" orient="horz" pos="624">
          <p15:clr>
            <a:srgbClr val="F26B43"/>
          </p15:clr>
        </p15:guide>
        <p15:guide id="6" orient="horz" pos="714">
          <p15:clr>
            <a:srgbClr val="F26B43"/>
          </p15:clr>
        </p15:guide>
        <p15:guide id="7" orient="horz" pos="293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sv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>
            <a:spLocks noGrp="1"/>
          </p:cNvSpPr>
          <p:nvPr>
            <p:ph type="ctrTitle"/>
          </p:nvPr>
        </p:nvSpPr>
        <p:spPr>
          <a:xfrm>
            <a:off x="311708" y="889300"/>
            <a:ext cx="8520600" cy="19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GB" dirty="0"/>
              <a:t>Automation at Scale Across Domains</a:t>
            </a:r>
            <a:endParaRPr dirty="0"/>
          </a:p>
        </p:txBody>
      </p:sp>
      <p:sp>
        <p:nvSpPr>
          <p:cNvPr id="71" name="Google Shape;71;p16"/>
          <p:cNvSpPr txBox="1">
            <a:spLocks noGrp="1"/>
          </p:cNvSpPr>
          <p:nvPr>
            <p:ph type="subTitle" idx="1"/>
          </p:nvPr>
        </p:nvSpPr>
        <p:spPr>
          <a:xfrm>
            <a:off x="311700" y="2844115"/>
            <a:ext cx="85206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 dirty="0"/>
              <a:t>Data </a:t>
            </a:r>
            <a:r>
              <a:rPr lang="en-GB" dirty="0" err="1"/>
              <a:t>Center</a:t>
            </a:r>
            <a:r>
              <a:rPr lang="en-GB" dirty="0"/>
              <a:t>/Campus/WAN</a:t>
            </a:r>
            <a:endParaRPr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9BC40F8-B3F0-AEDD-3AA9-08DCC251F8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5559" y="-1104"/>
            <a:ext cx="4026621" cy="1041104"/>
          </a:xfrm>
          <a:prstGeom prst="rect">
            <a:avLst/>
          </a:prstGeom>
        </p:spPr>
      </p:pic>
      <p:sp>
        <p:nvSpPr>
          <p:cNvPr id="7" name="RS_Classification">
            <a:extLst>
              <a:ext uri="{FF2B5EF4-FFF2-40B4-BE49-F238E27FC236}">
                <a16:creationId xmlns:a16="http://schemas.microsoft.com/office/drawing/2014/main" id="{D20882D5-02F1-E20E-C2AF-BA77D6CA642B}"/>
              </a:ext>
            </a:extLst>
          </p:cNvPr>
          <p:cNvSpPr txBox="1"/>
          <p:nvPr/>
        </p:nvSpPr>
        <p:spPr>
          <a:xfrm>
            <a:off x="8945228" y="4575021"/>
            <a:ext cx="198772" cy="2128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r>
              <a:rPr lang="de-DE" sz="900" b="1" kern="900" spc="100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>
              <a:buSzPct val="111111"/>
            </a:pPr>
            <a:r>
              <a:rPr lang="en-GB" dirty="0"/>
              <a:t>$ </a:t>
            </a:r>
            <a:r>
              <a:rPr lang="en-GB" dirty="0" err="1"/>
              <a:t>whoami</a:t>
            </a:r>
            <a:endParaRPr dirty="0"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311700" y="11322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indent="-457200">
              <a:spcAft>
                <a:spcPts val="1200"/>
              </a:spcAft>
            </a:pPr>
            <a:r>
              <a:rPr lang="en-GB" dirty="0"/>
              <a:t>Daytime: Global IT Network Architect - Rohde &amp; Schwarz GmbH &amp; Co. KG</a:t>
            </a:r>
          </a:p>
          <a:p>
            <a:pPr indent="-457200">
              <a:spcAft>
                <a:spcPts val="1200"/>
              </a:spcAft>
            </a:pPr>
            <a:r>
              <a:rPr lang="en-GB" dirty="0"/>
              <a:t>Nighttime: </a:t>
            </a:r>
            <a:r>
              <a:rPr lang="en-GB" dirty="0" err="1"/>
              <a:t>VyOS</a:t>
            </a:r>
            <a:r>
              <a:rPr lang="en-GB" dirty="0"/>
              <a:t> Universal Router - core maintainer</a:t>
            </a:r>
          </a:p>
          <a:p>
            <a:pPr indent="-457200">
              <a:spcAft>
                <a:spcPts val="1200"/>
              </a:spcAft>
            </a:pPr>
            <a:endParaRPr lang="en-GB" dirty="0"/>
          </a:p>
          <a:p>
            <a:pPr marL="0" indent="0">
              <a:spcAft>
                <a:spcPts val="1200"/>
              </a:spcAft>
              <a:buNone/>
            </a:pPr>
            <a:r>
              <a:rPr lang="en-GB" dirty="0"/>
              <a:t>What gpt-oss-120b describes me: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sz="1800" dirty="0"/>
              <a:t>I combine deep routing and switching expertise with a decade of embedded Linux experience and eight years as a </a:t>
            </a:r>
            <a:r>
              <a:rPr lang="en-US" sz="1800" dirty="0" err="1"/>
              <a:t>VyOS</a:t>
            </a:r>
            <a:r>
              <a:rPr lang="en-US" sz="1800" dirty="0"/>
              <a:t> core maintainer, delivering secure, automated, and scalable network solutions that move from code to production in minutes instead of weeks.</a:t>
            </a:r>
            <a:endParaRPr lang="en-GB" sz="1800" dirty="0"/>
          </a:p>
          <a:p>
            <a:pPr indent="-457200">
              <a:spcAft>
                <a:spcPts val="1200"/>
              </a:spcAft>
            </a:pP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977232-0E2E-567F-B5BC-4457349A0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2104" y="106680"/>
            <a:ext cx="912252" cy="911045"/>
          </a:xfrm>
          <a:prstGeom prst="ellipse">
            <a:avLst/>
          </a:prstGeom>
        </p:spPr>
      </p:pic>
      <p:sp>
        <p:nvSpPr>
          <p:cNvPr id="4" name="RS_Classification">
            <a:extLst>
              <a:ext uri="{FF2B5EF4-FFF2-40B4-BE49-F238E27FC236}">
                <a16:creationId xmlns:a16="http://schemas.microsoft.com/office/drawing/2014/main" id="{3FAC742F-6FCB-6465-DDDA-ECF6280EE2BC}"/>
              </a:ext>
            </a:extLst>
          </p:cNvPr>
          <p:cNvSpPr txBox="1"/>
          <p:nvPr/>
        </p:nvSpPr>
        <p:spPr>
          <a:xfrm>
            <a:off x="8945228" y="4575021"/>
            <a:ext cx="198772" cy="2128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r>
              <a:rPr lang="de-DE" sz="900" b="1" kern="900" spc="100"/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>
            <a:extLst>
              <a:ext uri="{FF2B5EF4-FFF2-40B4-BE49-F238E27FC236}">
                <a16:creationId xmlns:a16="http://schemas.microsoft.com/office/drawing/2014/main" id="{6ED0F075-5D6A-419B-8FDE-A97915D6F28A}"/>
              </a:ext>
            </a:extLst>
          </p:cNvPr>
          <p:cNvSpPr/>
          <p:nvPr/>
        </p:nvSpPr>
        <p:spPr>
          <a:xfrm>
            <a:off x="-1" y="0"/>
            <a:ext cx="9135589" cy="51435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メイリオ"/>
              <a:cs typeface="Arial Unicode MS"/>
            </a:endParaRP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B0CC0C3B-9661-494D-9106-EFDFA312AF86}"/>
              </a:ext>
            </a:extLst>
          </p:cNvPr>
          <p:cNvSpPr/>
          <p:nvPr/>
        </p:nvSpPr>
        <p:spPr>
          <a:xfrm>
            <a:off x="360000" y="1239007"/>
            <a:ext cx="2960510" cy="2335488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メイリオ"/>
                <a:cs typeface="Arial Unicode MS"/>
              </a:rPr>
              <a:t>TEST &amp; 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メイリオ"/>
                <a:cs typeface="Arial Unicode MS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メイリオ"/>
                <a:cs typeface="Arial Unicode MS"/>
              </a:rPr>
              <a:t>MEASUREMENT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メイリオ"/>
              <a:cs typeface="Arial Unicode M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メイリオ"/>
                <a:cs typeface="Arial Unicode MS"/>
              </a:rPr>
              <a:t>Wireless I Industry, Components &amp; Research I Aerospace &amp; Defense Testing I Automotive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メイリオ"/>
              <a:cs typeface="Arial Unicode MS"/>
            </a:endParaRP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8DB5D1E0-930D-4348-A5D4-32DFBBF814E1}"/>
              </a:ext>
            </a:extLst>
          </p:cNvPr>
          <p:cNvSpPr/>
          <p:nvPr/>
        </p:nvSpPr>
        <p:spPr>
          <a:xfrm>
            <a:off x="3384335" y="1239007"/>
            <a:ext cx="3011476" cy="2335488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メイリオ"/>
                <a:cs typeface="Arial Unicode MS"/>
              </a:rPr>
              <a:t>TECHNOLOGY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メイリオ"/>
                <a:cs typeface="Arial Unicode MS"/>
              </a:rPr>
              <a:t>SYSTEMS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メイリオ"/>
              <a:cs typeface="Arial Unicode M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メイリオ"/>
                <a:cs typeface="Arial Unicode MS"/>
              </a:rPr>
              <a:t>Mobile Network Testing I Secure Communications I Critical Infrastructure I Government I IP Network Analytics I Broadcast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メイリオ"/>
                <a:cs typeface="Arial Unicode MS"/>
              </a:rPr>
              <a:t>, Amplifiers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メイリオ"/>
                <a:cs typeface="Arial Unicode MS"/>
              </a:rPr>
              <a:t>&amp; Media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メイリオ"/>
              <a:cs typeface="Arial Unicode MS"/>
            </a:endParaRP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6CEE4767-CA0C-4CE3-BDF6-042C79FC286E}"/>
              </a:ext>
            </a:extLst>
          </p:cNvPr>
          <p:cNvSpPr/>
          <p:nvPr/>
        </p:nvSpPr>
        <p:spPr>
          <a:xfrm>
            <a:off x="6379983" y="1244374"/>
            <a:ext cx="2760208" cy="2335488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メイリオ"/>
                <a:cs typeface="Arial Unicode MS"/>
              </a:rPr>
              <a:t>NETWORKS &amp; </a:t>
            </a:r>
            <a:b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メイリオ"/>
                <a:cs typeface="Arial Unicode MS"/>
              </a:rPr>
            </a:b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メイリオ"/>
                <a:cs typeface="Arial Unicode MS"/>
              </a:rPr>
              <a:t>CYBERSECURITY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メイリオ"/>
              <a:cs typeface="Arial Unicode M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メイリオ"/>
                <a:cs typeface="Arial Unicode MS"/>
              </a:rPr>
              <a:t>Cloud Managed Business 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メイリオ"/>
                <a:cs typeface="Arial Unicode MS"/>
              </a:rPr>
              <a:t>Network &amp; Security Solutions</a:t>
            </a: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メイリオ"/>
                <a:cs typeface="Arial Unicode MS"/>
              </a:rPr>
              <a:t> 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メイリオ"/>
                <a:cs typeface="Arial Unicode MS"/>
              </a:rPr>
              <a:t>Certified &amp; High-Grade </a:t>
            </a: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メイリオ"/>
                <a:cs typeface="Arial Unicode MS"/>
              </a:rPr>
              <a:t>Crypto</a:t>
            </a: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メイリオ"/>
                <a:cs typeface="Arial Unicode MS"/>
              </a:rPr>
              <a:t> Solutions</a:t>
            </a:r>
          </a:p>
        </p:txBody>
      </p:sp>
      <p:pic>
        <p:nvPicPr>
          <p:cNvPr id="32" name="Grafik 31">
            <a:extLst>
              <a:ext uri="{FF2B5EF4-FFF2-40B4-BE49-F238E27FC236}">
                <a16:creationId xmlns:a16="http://schemas.microsoft.com/office/drawing/2014/main" id="{38E9AC09-0705-4D83-A577-2F65024C9310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4679"/>
          <a:stretch/>
        </p:blipFill>
        <p:spPr>
          <a:xfrm>
            <a:off x="2213396" y="1139478"/>
            <a:ext cx="725852" cy="760622"/>
          </a:xfrm>
          <a:prstGeom prst="rect">
            <a:avLst/>
          </a:prstGeom>
        </p:spPr>
      </p:pic>
      <p:sp>
        <p:nvSpPr>
          <p:cNvPr id="41" name="Titel 40">
            <a:extLst>
              <a:ext uri="{FF2B5EF4-FFF2-40B4-BE49-F238E27FC236}">
                <a16:creationId xmlns:a16="http://schemas.microsoft.com/office/drawing/2014/main" id="{E5E872D0-671E-4B03-A0AD-DB380E35406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marL="87313">
              <a:lnSpc>
                <a:spcPct val="100000"/>
              </a:lnSpc>
              <a:tabLst>
                <a:tab pos="6007100" algn="l"/>
              </a:tabLst>
            </a:pPr>
            <a:r>
              <a:rPr lang="de-DE" dirty="0" err="1">
                <a:solidFill>
                  <a:schemeClr val="accent4">
                    <a:lumMod val="75000"/>
                  </a:schemeClr>
                </a:solidFill>
              </a:rPr>
              <a:t>One</a:t>
            </a:r>
            <a:r>
              <a:rPr lang="de-DE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accent4">
                    <a:lumMod val="75000"/>
                  </a:schemeClr>
                </a:solidFill>
              </a:rPr>
              <a:t>company</a:t>
            </a:r>
            <a:r>
              <a:rPr lang="de-DE" dirty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de-DE" dirty="0" err="1">
                <a:solidFill>
                  <a:schemeClr val="accent4">
                    <a:lumMod val="75000"/>
                  </a:schemeClr>
                </a:solidFill>
              </a:rPr>
              <a:t>three</a:t>
            </a:r>
            <a:r>
              <a:rPr lang="de-DE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accent4">
                    <a:lumMod val="75000"/>
                  </a:schemeClr>
                </a:solidFill>
              </a:rPr>
              <a:t>divisions</a:t>
            </a:r>
            <a:r>
              <a:rPr lang="de-DE" dirty="0">
                <a:solidFill>
                  <a:schemeClr val="accent4">
                    <a:lumMod val="75000"/>
                  </a:schemeClr>
                </a:solidFill>
              </a:rPr>
              <a:t>, diverse </a:t>
            </a:r>
            <a:r>
              <a:rPr lang="de-DE" dirty="0" err="1">
                <a:solidFill>
                  <a:schemeClr val="accent4">
                    <a:lumMod val="75000"/>
                  </a:schemeClr>
                </a:solidFill>
              </a:rPr>
              <a:t>markets</a:t>
            </a:r>
            <a:r>
              <a:rPr lang="de-DE" dirty="0">
                <a:solidFill>
                  <a:schemeClr val="accent4">
                    <a:lumMod val="75000"/>
                  </a:schemeClr>
                </a:solidFill>
              </a:rPr>
              <a:t>: </a:t>
            </a:r>
            <a:br>
              <a:rPr lang="de-DE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de-DE" dirty="0" err="1">
                <a:solidFill>
                  <a:schemeClr val="accent4">
                    <a:lumMod val="75000"/>
                  </a:schemeClr>
                </a:solidFill>
              </a:rPr>
              <a:t>We</a:t>
            </a:r>
            <a:r>
              <a:rPr lang="de-DE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de-DE" dirty="0" err="1">
                <a:solidFill>
                  <a:schemeClr val="accent4">
                    <a:lumMod val="75000"/>
                  </a:schemeClr>
                </a:solidFill>
              </a:rPr>
              <a:t>are</a:t>
            </a:r>
            <a:r>
              <a:rPr lang="de-DE" dirty="0">
                <a:solidFill>
                  <a:schemeClr val="accent4">
                    <a:lumMod val="75000"/>
                  </a:schemeClr>
                </a:solidFill>
              </a:rPr>
              <a:t> a reliable </a:t>
            </a:r>
            <a:r>
              <a:rPr lang="de-DE" dirty="0" err="1">
                <a:solidFill>
                  <a:schemeClr val="accent4">
                    <a:lumMod val="75000"/>
                  </a:schemeClr>
                </a:solidFill>
              </a:rPr>
              <a:t>technology</a:t>
            </a:r>
            <a:r>
              <a:rPr lang="de-DE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de-DE">
                <a:solidFill>
                  <a:schemeClr val="accent4">
                    <a:lumMod val="75000"/>
                  </a:schemeClr>
                </a:solidFill>
              </a:rPr>
              <a:t>partner </a:t>
            </a:r>
            <a:endParaRPr lang="de-DE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5" name="Grafik 44">
            <a:extLst>
              <a:ext uri="{FF2B5EF4-FFF2-40B4-BE49-F238E27FC236}">
                <a16:creationId xmlns:a16="http://schemas.microsoft.com/office/drawing/2014/main" id="{D63B8000-6E8F-4140-BEA2-37B9725C3F81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4679"/>
          <a:stretch/>
        </p:blipFill>
        <p:spPr>
          <a:xfrm>
            <a:off x="5231838" y="1139739"/>
            <a:ext cx="725852" cy="760622"/>
          </a:xfrm>
          <a:prstGeom prst="rect">
            <a:avLst/>
          </a:prstGeom>
        </p:spPr>
      </p:pic>
      <p:pic>
        <p:nvPicPr>
          <p:cNvPr id="46" name="Grafik 45">
            <a:extLst>
              <a:ext uri="{FF2B5EF4-FFF2-40B4-BE49-F238E27FC236}">
                <a16:creationId xmlns:a16="http://schemas.microsoft.com/office/drawing/2014/main" id="{BFA249E6-2E4F-47CF-895C-B4D73A03E5F0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4679"/>
          <a:stretch/>
        </p:blipFill>
        <p:spPr>
          <a:xfrm>
            <a:off x="8228494" y="1144845"/>
            <a:ext cx="725852" cy="760622"/>
          </a:xfrm>
          <a:prstGeom prst="rect">
            <a:avLst/>
          </a:prstGeom>
        </p:spPr>
      </p:pic>
      <p:cxnSp>
        <p:nvCxnSpPr>
          <p:cNvPr id="48" name="Gerader Verbinder 47">
            <a:extLst>
              <a:ext uri="{FF2B5EF4-FFF2-40B4-BE49-F238E27FC236}">
                <a16:creationId xmlns:a16="http://schemas.microsoft.com/office/drawing/2014/main" id="{261AAE89-6EF6-478D-BD03-C3C9212213AD}"/>
              </a:ext>
            </a:extLst>
          </p:cNvPr>
          <p:cNvCxnSpPr>
            <a:cxnSpLocks/>
          </p:cNvCxnSpPr>
          <p:nvPr/>
        </p:nvCxnSpPr>
        <p:spPr>
          <a:xfrm>
            <a:off x="323528" y="1390248"/>
            <a:ext cx="0" cy="162000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C1B2A78A-0AF0-481B-8D77-1D1B17763475}"/>
              </a:ext>
            </a:extLst>
          </p:cNvPr>
          <p:cNvCxnSpPr>
            <a:cxnSpLocks/>
          </p:cNvCxnSpPr>
          <p:nvPr/>
        </p:nvCxnSpPr>
        <p:spPr>
          <a:xfrm>
            <a:off x="6379983" y="1395615"/>
            <a:ext cx="0" cy="162000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A9756D19-9141-495E-9A48-F7D02F89FFAD}"/>
              </a:ext>
            </a:extLst>
          </p:cNvPr>
          <p:cNvCxnSpPr>
            <a:cxnSpLocks/>
          </p:cNvCxnSpPr>
          <p:nvPr/>
        </p:nvCxnSpPr>
        <p:spPr>
          <a:xfrm flipH="1">
            <a:off x="3347864" y="1390248"/>
            <a:ext cx="8127" cy="162000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hteck 21">
            <a:extLst>
              <a:ext uri="{FF2B5EF4-FFF2-40B4-BE49-F238E27FC236}">
                <a16:creationId xmlns:a16="http://schemas.microsoft.com/office/drawing/2014/main" id="{6734902C-B1EF-4591-99A8-F3511EA77D1C}"/>
              </a:ext>
            </a:extLst>
          </p:cNvPr>
          <p:cNvSpPr/>
          <p:nvPr/>
        </p:nvSpPr>
        <p:spPr>
          <a:xfrm>
            <a:off x="0" y="3979022"/>
            <a:ext cx="9144000" cy="11867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メイリオ"/>
              <a:cs typeface="Arial Unicode MS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A917A89-738A-4368-B8CE-04EFF5C346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4521" y="4598320"/>
            <a:ext cx="818547" cy="414682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5C83D0D5-040E-401B-8D70-C28C3DFA26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034" y="4070911"/>
            <a:ext cx="978760" cy="1006772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B062A230-47FF-40E2-851B-0F8E561CC6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1650" y="4379258"/>
            <a:ext cx="920057" cy="595267"/>
          </a:xfrm>
          <a:prstGeom prst="rect">
            <a:avLst/>
          </a:prstGeom>
        </p:spPr>
      </p:pic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5A42350E-5D40-490A-926B-880CD3F8AB92}"/>
              </a:ext>
            </a:extLst>
          </p:cNvPr>
          <p:cNvGrpSpPr/>
          <p:nvPr/>
        </p:nvGrpSpPr>
        <p:grpSpPr>
          <a:xfrm>
            <a:off x="4364931" y="3244594"/>
            <a:ext cx="1516045" cy="1851313"/>
            <a:chOff x="4364931" y="3244594"/>
            <a:chExt cx="1516045" cy="1851313"/>
          </a:xfrm>
        </p:grpSpPr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22C2E2DD-E227-4200-813F-BF22135CE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4931" y="3244594"/>
              <a:ext cx="1516045" cy="1807221"/>
            </a:xfrm>
            <a:prstGeom prst="rect">
              <a:avLst/>
            </a:prstGeom>
          </p:spPr>
        </p:pic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DED6B4C0-3CE0-499B-9FED-0523F0ED75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448"/>
            <a:stretch/>
          </p:blipFill>
          <p:spPr>
            <a:xfrm>
              <a:off x="4544815" y="4749936"/>
              <a:ext cx="1330489" cy="345971"/>
            </a:xfrm>
            <a:prstGeom prst="rect">
              <a:avLst/>
            </a:prstGeom>
          </p:spPr>
        </p:pic>
      </p:grpSp>
      <p:pic>
        <p:nvPicPr>
          <p:cNvPr id="16" name="Grafik 15">
            <a:extLst>
              <a:ext uri="{FF2B5EF4-FFF2-40B4-BE49-F238E27FC236}">
                <a16:creationId xmlns:a16="http://schemas.microsoft.com/office/drawing/2014/main" id="{988C7BBC-4E57-4F38-A725-E9E911D5A6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79983" y="4406697"/>
            <a:ext cx="1091027" cy="595267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D2A4FACD-DF2B-44FB-87AD-58F69ABEC08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00404" y="4224243"/>
            <a:ext cx="1184098" cy="78592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543A70-3F3D-44D6-A5CF-447A3F247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B76AC-E5DF-427C-ABDC-2F4FBD8E4B69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メイリオ"/>
                <a:cs typeface="Arial Unicode M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メイリオ"/>
              <a:cs typeface="Arial Unicode MS"/>
            </a:endParaRPr>
          </a:p>
        </p:txBody>
      </p:sp>
      <p:sp>
        <p:nvSpPr>
          <p:cNvPr id="3" name="RS_Classification">
            <a:extLst>
              <a:ext uri="{FF2B5EF4-FFF2-40B4-BE49-F238E27FC236}">
                <a16:creationId xmlns:a16="http://schemas.microsoft.com/office/drawing/2014/main" id="{A52BD082-88D4-432F-8041-5C2FEF6DF7C2}"/>
              </a:ext>
            </a:extLst>
          </p:cNvPr>
          <p:cNvSpPr txBox="1"/>
          <p:nvPr/>
        </p:nvSpPr>
        <p:spPr>
          <a:xfrm>
            <a:off x="8945228" y="4575021"/>
            <a:ext cx="198772" cy="2128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1" i="0" u="none" strike="noStrike" kern="900" cap="none" spc="10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メイリオ"/>
                <a:cs typeface="Arial Unicode MS"/>
              </a:rPr>
              <a:t> </a:t>
            </a:r>
            <a:endParaRPr kumimoji="0" lang="de-DE" sz="900" b="1" i="0" u="none" strike="noStrike" kern="900" cap="none" spc="10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メイリオ"/>
              <a:cs typeface="Arial Unicode M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8363732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-GB" dirty="0"/>
              <a:t>Building an Automation Playground</a:t>
            </a:r>
            <a:endParaRPr dirty="0"/>
          </a:p>
        </p:txBody>
      </p:sp>
      <p:sp>
        <p:nvSpPr>
          <p:cNvPr id="2" name="RS_Classification">
            <a:extLst>
              <a:ext uri="{FF2B5EF4-FFF2-40B4-BE49-F238E27FC236}">
                <a16:creationId xmlns:a16="http://schemas.microsoft.com/office/drawing/2014/main" id="{A6D41BC8-D685-C45E-1C04-39B6850D5E9E}"/>
              </a:ext>
            </a:extLst>
          </p:cNvPr>
          <p:cNvSpPr txBox="1"/>
          <p:nvPr/>
        </p:nvSpPr>
        <p:spPr>
          <a:xfrm>
            <a:off x="8945228" y="4575021"/>
            <a:ext cx="198772" cy="2128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r>
              <a:rPr lang="de-DE" sz="900" b="1" kern="900" spc="100"/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>
          <a:extLst>
            <a:ext uri="{FF2B5EF4-FFF2-40B4-BE49-F238E27FC236}">
              <a16:creationId xmlns:a16="http://schemas.microsoft.com/office/drawing/2014/main" id="{E075FDDD-D952-F358-7D82-3754CADAD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>
            <a:extLst>
              <a:ext uri="{FF2B5EF4-FFF2-40B4-BE49-F238E27FC236}">
                <a16:creationId xmlns:a16="http://schemas.microsoft.com/office/drawing/2014/main" id="{72A007DA-33E1-98FE-1C47-FA1ABC21EE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>
              <a:spcAft>
                <a:spcPts val="1200"/>
              </a:spcAft>
            </a:pPr>
            <a:r>
              <a:rPr lang="en-US" dirty="0"/>
              <a:t>Where our journey begins</a:t>
            </a:r>
          </a:p>
        </p:txBody>
      </p:sp>
      <p:sp>
        <p:nvSpPr>
          <p:cNvPr id="101" name="Google Shape;101;p21">
            <a:extLst>
              <a:ext uri="{FF2B5EF4-FFF2-40B4-BE49-F238E27FC236}">
                <a16:creationId xmlns:a16="http://schemas.microsoft.com/office/drawing/2014/main" id="{C6E228C5-B15A-4E71-1415-EF3803584B1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132275"/>
            <a:ext cx="8520600" cy="3889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indent="-285750">
              <a:spcAft>
                <a:spcPts val="1200"/>
              </a:spcAft>
            </a:pPr>
            <a:r>
              <a:rPr lang="en-US" sz="1800" dirty="0"/>
              <a:t>Pain points started to increase rapidly in Q1/2020</a:t>
            </a:r>
          </a:p>
          <a:p>
            <a:pPr marL="285750" indent="-285750">
              <a:spcAft>
                <a:spcPts val="1200"/>
              </a:spcAft>
            </a:pPr>
            <a:r>
              <a:rPr lang="en-US" sz="1800" dirty="0"/>
              <a:t>Single vendor, but</a:t>
            </a:r>
          </a:p>
          <a:p>
            <a:pPr marL="742950" lvl="1" indent="-285750">
              <a:spcAft>
                <a:spcPts val="1200"/>
              </a:spcAft>
            </a:pPr>
            <a:r>
              <a:rPr lang="en-US" sz="1600" dirty="0"/>
              <a:t>Multiple Operating Systems</a:t>
            </a:r>
          </a:p>
          <a:p>
            <a:pPr marL="742950" lvl="1" indent="-285750">
              <a:spcAft>
                <a:spcPts val="1200"/>
              </a:spcAft>
            </a:pPr>
            <a:r>
              <a:rPr lang="en-US" sz="1600" dirty="0"/>
              <a:t>Multiple CLI variants</a:t>
            </a:r>
          </a:p>
          <a:p>
            <a:pPr marL="285750" indent="-285750">
              <a:spcAft>
                <a:spcPts val="1200"/>
              </a:spcAft>
            </a:pPr>
            <a:r>
              <a:rPr lang="en-US" sz="1800" dirty="0"/>
              <a:t>Missing automation framework</a:t>
            </a:r>
          </a:p>
          <a:p>
            <a:pPr marL="285750" indent="-285750">
              <a:spcAft>
                <a:spcPts val="1200"/>
              </a:spcAft>
            </a:pPr>
            <a:r>
              <a:rPr lang="en-US" sz="1800" dirty="0"/>
              <a:t>Increasing demand on port density and speed</a:t>
            </a:r>
          </a:p>
          <a:p>
            <a:pPr marL="285750" indent="-285750">
              <a:spcAft>
                <a:spcPts val="1200"/>
              </a:spcAft>
            </a:pPr>
            <a:r>
              <a:rPr lang="en-US" sz="1800" dirty="0"/>
              <a:t>No dedicated QA lab environment</a:t>
            </a:r>
          </a:p>
          <a:p>
            <a:pPr marL="285750" indent="-285750">
              <a:spcAft>
                <a:spcPts val="1200"/>
              </a:spcAft>
            </a:pPr>
            <a:r>
              <a:rPr lang="en-US" sz="1800" dirty="0"/>
              <a:t>Who is this new EVPN-VXLAN technology?</a:t>
            </a:r>
          </a:p>
        </p:txBody>
      </p:sp>
      <p:sp>
        <p:nvSpPr>
          <p:cNvPr id="2" name="RS_Classification">
            <a:extLst>
              <a:ext uri="{FF2B5EF4-FFF2-40B4-BE49-F238E27FC236}">
                <a16:creationId xmlns:a16="http://schemas.microsoft.com/office/drawing/2014/main" id="{6E3D60C3-DC26-398E-AA01-BDFE6A10F4D0}"/>
              </a:ext>
            </a:extLst>
          </p:cNvPr>
          <p:cNvSpPr txBox="1"/>
          <p:nvPr/>
        </p:nvSpPr>
        <p:spPr>
          <a:xfrm>
            <a:off x="8945228" y="4575021"/>
            <a:ext cx="198772" cy="2128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r>
              <a:rPr lang="de-DE" sz="900" b="1" kern="900" spc="1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03386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>
          <a:extLst>
            <a:ext uri="{FF2B5EF4-FFF2-40B4-BE49-F238E27FC236}">
              <a16:creationId xmlns:a16="http://schemas.microsoft.com/office/drawing/2014/main" id="{805D3E03-0875-CE12-9339-BE0F4DDA1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>
            <a:extLst>
              <a:ext uri="{FF2B5EF4-FFF2-40B4-BE49-F238E27FC236}">
                <a16:creationId xmlns:a16="http://schemas.microsoft.com/office/drawing/2014/main" id="{FCE7DA5D-FCD7-4F76-24FC-C5FCD98BD4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>
              <a:buSzPct val="111111"/>
            </a:pPr>
            <a:r>
              <a:rPr lang="de-DE" dirty="0"/>
              <a:t>Scouting a </a:t>
            </a:r>
            <a:r>
              <a:rPr lang="de-DE" dirty="0" err="1"/>
              <a:t>future-proof</a:t>
            </a:r>
            <a:r>
              <a:rPr lang="de-DE" dirty="0"/>
              <a:t> NOS</a:t>
            </a:r>
            <a:endParaRPr dirty="0"/>
          </a:p>
        </p:txBody>
      </p:sp>
      <p:sp>
        <p:nvSpPr>
          <p:cNvPr id="101" name="Google Shape;101;p21">
            <a:extLst>
              <a:ext uri="{FF2B5EF4-FFF2-40B4-BE49-F238E27FC236}">
                <a16:creationId xmlns:a16="http://schemas.microsoft.com/office/drawing/2014/main" id="{53D3AB23-EB8A-B122-67E5-9165E024A9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132275"/>
            <a:ext cx="8520600" cy="3827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indent="-285750">
              <a:spcAft>
                <a:spcPts val="1200"/>
              </a:spcAft>
            </a:pPr>
            <a:r>
              <a:rPr lang="en-US" sz="1800" dirty="0"/>
              <a:t>Vendor-provided and vendor-supported automation framework</a:t>
            </a:r>
          </a:p>
          <a:p>
            <a:pPr marL="742950" lvl="1" indent="-285750">
              <a:lnSpc>
                <a:spcPct val="100000"/>
              </a:lnSpc>
              <a:spcAft>
                <a:spcPts val="1200"/>
              </a:spcAft>
            </a:pPr>
            <a:r>
              <a:rPr lang="en-US" sz="1600" dirty="0"/>
              <a:t>Ideally open-source, so we can tailor it to our needs</a:t>
            </a:r>
          </a:p>
          <a:p>
            <a:pPr marL="742950" lvl="1" indent="-285750">
              <a:lnSpc>
                <a:spcPct val="100000"/>
              </a:lnSpc>
              <a:spcAft>
                <a:spcPts val="1200"/>
              </a:spcAft>
            </a:pPr>
            <a:r>
              <a:rPr lang="en-US" sz="1600" dirty="0"/>
              <a:t>Extend in the open-source spirit</a:t>
            </a:r>
          </a:p>
          <a:p>
            <a:pPr marL="285750" indent="-285750">
              <a:spcAft>
                <a:spcPts val="1200"/>
              </a:spcAft>
            </a:pPr>
            <a:r>
              <a:rPr lang="en-US" sz="1800" dirty="0"/>
              <a:t>Vendor-supported virtualization images for QA</a:t>
            </a:r>
          </a:p>
          <a:p>
            <a:pPr marL="742950" lvl="1" indent="-285750">
              <a:spcAft>
                <a:spcPts val="1200"/>
              </a:spcAft>
            </a:pPr>
            <a:r>
              <a:rPr lang="en-US" sz="1600" dirty="0"/>
              <a:t>Fail-fast and iterate in a simulated environment</a:t>
            </a:r>
          </a:p>
          <a:p>
            <a:pPr marL="742950" lvl="1" indent="-285750">
              <a:spcAft>
                <a:spcPts val="1200"/>
              </a:spcAft>
            </a:pPr>
            <a:r>
              <a:rPr lang="en-US" sz="1600" dirty="0"/>
              <a:t>Break things on purpose!</a:t>
            </a:r>
          </a:p>
          <a:p>
            <a:pPr marL="285750" indent="-285750">
              <a:spcAft>
                <a:spcPts val="1200"/>
              </a:spcAft>
            </a:pPr>
            <a:r>
              <a:rPr lang="en-US" sz="1800" dirty="0"/>
              <a:t>Simulation support for EVE-NG</a:t>
            </a:r>
          </a:p>
          <a:p>
            <a:pPr marL="742950" lvl="1" indent="-285750">
              <a:spcAft>
                <a:spcPts val="1200"/>
              </a:spcAft>
            </a:pPr>
            <a:r>
              <a:rPr lang="en-US" sz="1600" dirty="0"/>
              <a:t>There was no </a:t>
            </a:r>
            <a:r>
              <a:rPr lang="en-US" sz="1600" dirty="0" err="1"/>
              <a:t>Containerlab</a:t>
            </a:r>
            <a:r>
              <a:rPr lang="en-US" sz="1600" dirty="0"/>
              <a:t> back in 2020</a:t>
            </a:r>
          </a:p>
        </p:txBody>
      </p:sp>
      <p:sp>
        <p:nvSpPr>
          <p:cNvPr id="2" name="RS_Classification">
            <a:extLst>
              <a:ext uri="{FF2B5EF4-FFF2-40B4-BE49-F238E27FC236}">
                <a16:creationId xmlns:a16="http://schemas.microsoft.com/office/drawing/2014/main" id="{455919CE-F1F1-81A3-E16D-72108D8A6F74}"/>
              </a:ext>
            </a:extLst>
          </p:cNvPr>
          <p:cNvSpPr txBox="1"/>
          <p:nvPr/>
        </p:nvSpPr>
        <p:spPr>
          <a:xfrm>
            <a:off x="8945228" y="4575021"/>
            <a:ext cx="198772" cy="2128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r>
              <a:rPr lang="de-DE" sz="900" b="1" kern="900" spc="1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57464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15701-5515-F1A1-474F-736FA34CD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Scouting a future-proof NOS #2</a:t>
            </a:r>
            <a:endParaRPr lang="de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D082BB-FBFC-2ABD-78AA-38B5FCE9E2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32274"/>
            <a:ext cx="8520600" cy="4011225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</a:pPr>
            <a:r>
              <a:rPr lang="de-DE" sz="1800" dirty="0"/>
              <a:t>Arista </a:t>
            </a:r>
            <a:r>
              <a:rPr lang="de-DE" sz="1800" dirty="0" err="1"/>
              <a:t>provided</a:t>
            </a:r>
            <a:r>
              <a:rPr lang="de-DE" sz="1800" dirty="0"/>
              <a:t> </a:t>
            </a:r>
            <a:r>
              <a:rPr lang="de-DE" sz="1800" dirty="0" err="1"/>
              <a:t>image</a:t>
            </a:r>
            <a:r>
              <a:rPr lang="de-DE" sz="1800" dirty="0"/>
              <a:t> </a:t>
            </a:r>
            <a:r>
              <a:rPr lang="de-DE" sz="1800" dirty="0" err="1"/>
              <a:t>download</a:t>
            </a:r>
            <a:r>
              <a:rPr lang="de-DE" sz="1800" dirty="0"/>
              <a:t> </a:t>
            </a:r>
            <a:r>
              <a:rPr lang="de-DE" sz="1800" dirty="0" err="1"/>
              <a:t>access</a:t>
            </a:r>
            <a:r>
              <a:rPr lang="de-DE" sz="1800" dirty="0"/>
              <a:t> </a:t>
            </a:r>
            <a:r>
              <a:rPr lang="de-DE" sz="1800" dirty="0" err="1"/>
              <a:t>for</a:t>
            </a:r>
            <a:r>
              <a:rPr lang="de-DE" sz="1800" dirty="0"/>
              <a:t> a POC</a:t>
            </a:r>
          </a:p>
          <a:p>
            <a:pPr lvl="1">
              <a:lnSpc>
                <a:spcPct val="170000"/>
              </a:lnSpc>
            </a:pPr>
            <a:r>
              <a:rPr lang="de-DE" sz="1600" dirty="0"/>
              <a:t>Set </a:t>
            </a:r>
            <a:r>
              <a:rPr lang="de-DE" sz="1600" dirty="0" err="1"/>
              <a:t>up</a:t>
            </a:r>
            <a:r>
              <a:rPr lang="de-DE" sz="1600" dirty="0"/>
              <a:t> a </a:t>
            </a:r>
            <a:r>
              <a:rPr lang="de-DE" sz="1600" b="1" dirty="0" err="1"/>
              <a:t>CloudVision</a:t>
            </a:r>
            <a:r>
              <a:rPr lang="de-DE" sz="1600" dirty="0"/>
              <a:t> POC </a:t>
            </a:r>
            <a:r>
              <a:rPr lang="de-DE" sz="1600" dirty="0" err="1"/>
              <a:t>cluster</a:t>
            </a:r>
            <a:r>
              <a:rPr lang="de-DE" sz="1600" dirty="0"/>
              <a:t> on </a:t>
            </a:r>
            <a:r>
              <a:rPr lang="de-DE" sz="1600" dirty="0" err="1"/>
              <a:t>our</a:t>
            </a:r>
            <a:r>
              <a:rPr lang="de-DE" sz="1600" dirty="0"/>
              <a:t> </a:t>
            </a:r>
            <a:r>
              <a:rPr lang="de-DE" sz="1600" dirty="0" err="1"/>
              <a:t>hypervisors</a:t>
            </a:r>
            <a:endParaRPr lang="de-DE" sz="1600" dirty="0"/>
          </a:p>
          <a:p>
            <a:pPr lvl="1">
              <a:lnSpc>
                <a:spcPct val="170000"/>
              </a:lnSpc>
            </a:pPr>
            <a:r>
              <a:rPr lang="de-DE" sz="1600" dirty="0" err="1"/>
              <a:t>Used</a:t>
            </a:r>
            <a:r>
              <a:rPr lang="de-DE" sz="1600" dirty="0"/>
              <a:t> </a:t>
            </a:r>
            <a:r>
              <a:rPr lang="de-DE" sz="1600" dirty="0" err="1"/>
              <a:t>vEOS</a:t>
            </a:r>
            <a:r>
              <a:rPr lang="de-DE" sz="1600" dirty="0"/>
              <a:t>-lab so </a:t>
            </a:r>
            <a:r>
              <a:rPr lang="de-DE" sz="1600" dirty="0" err="1"/>
              <a:t>we</a:t>
            </a:r>
            <a:r>
              <a:rPr lang="de-DE" sz="1600" dirty="0"/>
              <a:t> </a:t>
            </a:r>
            <a:r>
              <a:rPr lang="de-DE" sz="1600" dirty="0" err="1"/>
              <a:t>could</a:t>
            </a:r>
            <a:r>
              <a:rPr lang="de-DE" sz="1600" dirty="0"/>
              <a:t> </a:t>
            </a:r>
            <a:r>
              <a:rPr lang="de-DE" sz="1600" dirty="0" err="1"/>
              <a:t>get</a:t>
            </a:r>
            <a:r>
              <a:rPr lang="de-DE" sz="1600" dirty="0"/>
              <a:t> </a:t>
            </a:r>
            <a:r>
              <a:rPr lang="de-DE" sz="1600" dirty="0" err="1"/>
              <a:t>to</a:t>
            </a:r>
            <a:r>
              <a:rPr lang="de-DE" sz="1600" dirty="0"/>
              <a:t> </a:t>
            </a:r>
            <a:r>
              <a:rPr lang="de-DE" sz="1600" dirty="0" err="1"/>
              <a:t>know</a:t>
            </a:r>
            <a:r>
              <a:rPr lang="de-DE" sz="1600" dirty="0"/>
              <a:t> </a:t>
            </a:r>
            <a:r>
              <a:rPr lang="de-DE" sz="1600" dirty="0" err="1"/>
              <a:t>each</a:t>
            </a:r>
            <a:r>
              <a:rPr lang="de-DE" sz="1600" dirty="0"/>
              <a:t> </a:t>
            </a:r>
            <a:r>
              <a:rPr lang="de-DE" sz="1600" dirty="0" err="1"/>
              <a:t>other</a:t>
            </a:r>
            <a:endParaRPr lang="de-DE" sz="1600" dirty="0"/>
          </a:p>
          <a:p>
            <a:pPr>
              <a:lnSpc>
                <a:spcPct val="170000"/>
              </a:lnSpc>
            </a:pPr>
            <a:r>
              <a:rPr lang="de-DE" sz="1800" dirty="0" err="1"/>
              <a:t>Moved</a:t>
            </a:r>
            <a:r>
              <a:rPr lang="de-DE" sz="1800" dirty="0"/>
              <a:t> </a:t>
            </a:r>
            <a:r>
              <a:rPr lang="de-DE" sz="1800" dirty="0" err="1"/>
              <a:t>vEOS</a:t>
            </a:r>
            <a:r>
              <a:rPr lang="de-DE" sz="1800" dirty="0"/>
              <a:t>-lab VMs </a:t>
            </a:r>
            <a:r>
              <a:rPr lang="de-DE" sz="1800" dirty="0" err="1"/>
              <a:t>into</a:t>
            </a:r>
            <a:r>
              <a:rPr lang="de-DE" sz="1800" dirty="0"/>
              <a:t> </a:t>
            </a:r>
            <a:r>
              <a:rPr lang="de-DE" sz="1800" b="1" dirty="0"/>
              <a:t>EVE-NG</a:t>
            </a:r>
          </a:p>
          <a:p>
            <a:pPr>
              <a:lnSpc>
                <a:spcPct val="170000"/>
              </a:lnSpc>
            </a:pPr>
            <a:r>
              <a:rPr lang="de-DE" sz="1800" dirty="0" err="1"/>
              <a:t>Recreated</a:t>
            </a:r>
            <a:r>
              <a:rPr lang="de-DE" sz="1800" dirty="0"/>
              <a:t> </a:t>
            </a:r>
            <a:r>
              <a:rPr lang="de-DE" sz="1800" dirty="0" err="1"/>
              <a:t>current</a:t>
            </a:r>
            <a:r>
              <a:rPr lang="de-DE" sz="1800" dirty="0"/>
              <a:t> WAN </a:t>
            </a:r>
            <a:r>
              <a:rPr lang="de-DE" sz="1800" dirty="0" err="1"/>
              <a:t>topology</a:t>
            </a:r>
            <a:r>
              <a:rPr lang="de-DE" sz="1800" dirty="0"/>
              <a:t> </a:t>
            </a:r>
            <a:r>
              <a:rPr lang="de-DE" sz="1800" dirty="0" err="1"/>
              <a:t>using</a:t>
            </a:r>
            <a:r>
              <a:rPr lang="de-DE" sz="1800" dirty="0"/>
              <a:t> </a:t>
            </a:r>
            <a:r>
              <a:rPr lang="de-DE" sz="1800" b="1" dirty="0"/>
              <a:t>Arista AVD</a:t>
            </a:r>
          </a:p>
          <a:p>
            <a:pPr>
              <a:lnSpc>
                <a:spcPct val="170000"/>
              </a:lnSpc>
            </a:pPr>
            <a:r>
              <a:rPr lang="de-DE" sz="1800" dirty="0" err="1"/>
              <a:t>Reiterate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current</a:t>
            </a:r>
            <a:r>
              <a:rPr lang="de-DE" sz="1800" dirty="0"/>
              <a:t> design and </a:t>
            </a:r>
            <a:r>
              <a:rPr lang="de-DE" sz="1800" dirty="0" err="1"/>
              <a:t>future</a:t>
            </a:r>
            <a:r>
              <a:rPr lang="de-DE" sz="1800" dirty="0"/>
              <a:t> </a:t>
            </a:r>
            <a:r>
              <a:rPr lang="de-DE" sz="1800" dirty="0" err="1"/>
              <a:t>optimisation</a:t>
            </a:r>
            <a:endParaRPr lang="de-DE" sz="1800" dirty="0"/>
          </a:p>
          <a:p>
            <a:pPr lvl="1">
              <a:lnSpc>
                <a:spcPct val="170000"/>
              </a:lnSpc>
            </a:pPr>
            <a:r>
              <a:rPr lang="de-DE" sz="1600" dirty="0" err="1"/>
              <a:t>Seamless</a:t>
            </a:r>
            <a:r>
              <a:rPr lang="de-DE" sz="1600" dirty="0"/>
              <a:t> </a:t>
            </a:r>
            <a:r>
              <a:rPr lang="de-DE" sz="1600" dirty="0" err="1"/>
              <a:t>changes</a:t>
            </a:r>
            <a:r>
              <a:rPr lang="de-DE" sz="1600" dirty="0"/>
              <a:t> due </a:t>
            </a:r>
            <a:r>
              <a:rPr lang="de-DE" sz="1600" dirty="0" err="1"/>
              <a:t>to</a:t>
            </a:r>
            <a:r>
              <a:rPr lang="de-DE" sz="1600" dirty="0"/>
              <a:t> </a:t>
            </a:r>
            <a:r>
              <a:rPr lang="de-DE" sz="1600" dirty="0" err="1"/>
              <a:t>the</a:t>
            </a:r>
            <a:r>
              <a:rPr lang="de-DE" sz="1600" dirty="0"/>
              <a:t> virtual QA </a:t>
            </a:r>
            <a:r>
              <a:rPr lang="de-DE" sz="1600" dirty="0" err="1"/>
              <a:t>environment</a:t>
            </a:r>
            <a:endParaRPr lang="de-DE" sz="1600" dirty="0"/>
          </a:p>
          <a:p>
            <a:pPr>
              <a:lnSpc>
                <a:spcPct val="170000"/>
              </a:lnSpc>
            </a:pPr>
            <a:r>
              <a:rPr lang="de-DE" sz="1800" dirty="0" err="1"/>
              <a:t>One</a:t>
            </a:r>
            <a:r>
              <a:rPr lang="de-DE" sz="1800" dirty="0"/>
              <a:t> source </a:t>
            </a:r>
            <a:r>
              <a:rPr lang="de-DE" sz="1800" dirty="0" err="1"/>
              <a:t>for</a:t>
            </a:r>
            <a:r>
              <a:rPr lang="de-DE" sz="1800" dirty="0"/>
              <a:t> </a:t>
            </a:r>
            <a:r>
              <a:rPr lang="de-DE" sz="1800" dirty="0" err="1"/>
              <a:t>both</a:t>
            </a:r>
            <a:r>
              <a:rPr lang="de-DE" sz="1800" dirty="0"/>
              <a:t> PROD and QUAL </a:t>
            </a:r>
            <a:r>
              <a:rPr lang="de-DE" sz="1800" dirty="0" err="1"/>
              <a:t>environment</a:t>
            </a:r>
            <a:r>
              <a:rPr lang="de-DE" sz="1800" dirty="0"/>
              <a:t> (</a:t>
            </a:r>
            <a:r>
              <a:rPr lang="de-DE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git</a:t>
            </a:r>
            <a:r>
              <a:rPr lang="de-DE" sz="1800" dirty="0"/>
              <a:t>)</a:t>
            </a:r>
          </a:p>
        </p:txBody>
      </p:sp>
      <p:pic>
        <p:nvPicPr>
          <p:cNvPr id="3074" name="Picture 2" descr="Arista AVD Overview">
            <a:extLst>
              <a:ext uri="{FF2B5EF4-FFF2-40B4-BE49-F238E27FC236}">
                <a16:creationId xmlns:a16="http://schemas.microsoft.com/office/drawing/2014/main" id="{7A33A55D-F77D-6E9B-36EC-70199AC87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476" y="4403826"/>
            <a:ext cx="662039" cy="662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S_Classification">
            <a:extLst>
              <a:ext uri="{FF2B5EF4-FFF2-40B4-BE49-F238E27FC236}">
                <a16:creationId xmlns:a16="http://schemas.microsoft.com/office/drawing/2014/main" id="{A241B298-7B95-DE74-117E-776BDA6D40CE}"/>
              </a:ext>
            </a:extLst>
          </p:cNvPr>
          <p:cNvSpPr txBox="1"/>
          <p:nvPr/>
        </p:nvSpPr>
        <p:spPr>
          <a:xfrm>
            <a:off x="8945228" y="4575021"/>
            <a:ext cx="198772" cy="2128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r>
              <a:rPr lang="de-DE" sz="900" b="1" kern="900" spc="1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22351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B6CC4-205E-74CE-7F49-03D0E7DFD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AF007-4F9D-2BB3-857C-92D1ADF7D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Putting pieces together</a:t>
            </a:r>
            <a:endParaRPr lang="de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CA28EF-F419-D40E-7183-4823F440F0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1800" dirty="0"/>
              <a:t>Design, deploy and connect two EVPN-VXLAN fabrics</a:t>
            </a:r>
          </a:p>
          <a:p>
            <a:pPr>
              <a:lnSpc>
                <a:spcPct val="150000"/>
              </a:lnSpc>
            </a:pPr>
            <a:r>
              <a:rPr lang="en-GB" sz="1800" dirty="0"/>
              <a:t>Set up everything in EVE-NG </a:t>
            </a:r>
          </a:p>
          <a:p>
            <a:pPr lvl="1">
              <a:lnSpc>
                <a:spcPct val="150000"/>
              </a:lnSpc>
            </a:pPr>
            <a:r>
              <a:rPr lang="en-GB" sz="1600" dirty="0"/>
              <a:t>maintain a 100% replica of the network at all times</a:t>
            </a:r>
          </a:p>
          <a:p>
            <a:pPr>
              <a:lnSpc>
                <a:spcPct val="150000"/>
              </a:lnSpc>
            </a:pPr>
            <a:r>
              <a:rPr lang="en-GB" sz="1800" dirty="0"/>
              <a:t>Test network convergence </a:t>
            </a:r>
            <a:r>
              <a:rPr lang="en-GB" sz="1800" dirty="0" err="1"/>
              <a:t>behavior</a:t>
            </a:r>
            <a:r>
              <a:rPr lang="en-GB" sz="1800" dirty="0"/>
              <a:t>/routing changes</a:t>
            </a:r>
          </a:p>
          <a:p>
            <a:pPr>
              <a:lnSpc>
                <a:spcPct val="150000"/>
              </a:lnSpc>
            </a:pPr>
            <a:r>
              <a:rPr lang="en-GB" sz="1800" dirty="0"/>
              <a:t>Have the full configuration done</a:t>
            </a:r>
          </a:p>
          <a:p>
            <a:pPr lvl="1">
              <a:lnSpc>
                <a:spcPct val="150000"/>
              </a:lnSpc>
            </a:pPr>
            <a:r>
              <a:rPr lang="en-GB" sz="1600" dirty="0"/>
              <a:t>… while waiting on the hardware</a:t>
            </a:r>
          </a:p>
        </p:txBody>
      </p:sp>
      <p:sp>
        <p:nvSpPr>
          <p:cNvPr id="4" name="RS_Classification">
            <a:extLst>
              <a:ext uri="{FF2B5EF4-FFF2-40B4-BE49-F238E27FC236}">
                <a16:creationId xmlns:a16="http://schemas.microsoft.com/office/drawing/2014/main" id="{3B53D4C5-18A3-EE31-9E95-83FEC9D5CD76}"/>
              </a:ext>
            </a:extLst>
          </p:cNvPr>
          <p:cNvSpPr txBox="1"/>
          <p:nvPr/>
        </p:nvSpPr>
        <p:spPr>
          <a:xfrm>
            <a:off x="8945228" y="4575021"/>
            <a:ext cx="198772" cy="2128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r>
              <a:rPr lang="de-DE" sz="900" b="1" kern="900" spc="1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57851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B1A31E02-6236-7882-5211-0D9A69A19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>
            <a:extLst>
              <a:ext uri="{FF2B5EF4-FFF2-40B4-BE49-F238E27FC236}">
                <a16:creationId xmlns:a16="http://schemas.microsoft.com/office/drawing/2014/main" id="{798ED251-A458-0DAA-25C4-DD5254FE7DE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1293924"/>
            <a:ext cx="8520600" cy="2442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r>
              <a:rPr lang="en-US" dirty="0"/>
              <a:t>“There won’t be much Day-2 work” - or so we thought</a:t>
            </a:r>
            <a:endParaRPr dirty="0"/>
          </a:p>
        </p:txBody>
      </p:sp>
      <p:sp>
        <p:nvSpPr>
          <p:cNvPr id="2" name="RS_Classification">
            <a:extLst>
              <a:ext uri="{FF2B5EF4-FFF2-40B4-BE49-F238E27FC236}">
                <a16:creationId xmlns:a16="http://schemas.microsoft.com/office/drawing/2014/main" id="{E9FC95B7-9BA0-D67D-97D5-672508022F7F}"/>
              </a:ext>
            </a:extLst>
          </p:cNvPr>
          <p:cNvSpPr txBox="1"/>
          <p:nvPr/>
        </p:nvSpPr>
        <p:spPr>
          <a:xfrm>
            <a:off x="8945228" y="4575021"/>
            <a:ext cx="198772" cy="2128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r>
              <a:rPr lang="de-DE" sz="900" b="1" kern="900" spc="1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35855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21CC7-C1DC-1117-B4B9-6F3D7E89D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F6271-8896-CCB9-8636-E79421A0A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Expanding from WAN and DC to CAMPUS</a:t>
            </a:r>
            <a:endParaRPr lang="de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65ACA4-AEB9-167B-1EAA-5C1074FA24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800" dirty="0"/>
              <a:t>“</a:t>
            </a:r>
            <a:r>
              <a:rPr lang="en-US" sz="1800" dirty="0"/>
              <a:t>Once the network is up and running, we will only have a few changes, e.g., adding one or two VLANs.</a:t>
            </a:r>
            <a:r>
              <a:rPr lang="en-GB" sz="1800" dirty="0"/>
              <a:t>”</a:t>
            </a:r>
          </a:p>
          <a:p>
            <a:endParaRPr lang="en-GB" sz="1600" dirty="0"/>
          </a:p>
          <a:p>
            <a:r>
              <a:rPr lang="en-US" sz="1800" dirty="0"/>
              <a:t>New features bring new flexibility — and customers are requesting new L2/L3 domains at a high rate</a:t>
            </a:r>
            <a:endParaRPr lang="en-GB" sz="1800" dirty="0"/>
          </a:p>
          <a:p>
            <a:endParaRPr lang="en-GB" sz="1600" dirty="0"/>
          </a:p>
          <a:p>
            <a:r>
              <a:rPr lang="en-US" sz="1800" dirty="0"/>
              <a:t>A “slight” increase in the expected change rate</a:t>
            </a:r>
            <a:endParaRPr lang="en-GB" sz="1800" dirty="0"/>
          </a:p>
          <a:p>
            <a:pPr lvl="1"/>
            <a:r>
              <a:rPr lang="en-GB" sz="1400" dirty="0"/>
              <a:t>2021 (109), 2022 (280), 2023 (647), 2024 (983), 2025 (1060)</a:t>
            </a:r>
          </a:p>
          <a:p>
            <a:pPr lvl="1"/>
            <a:endParaRPr lang="en-GB" sz="1300" dirty="0"/>
          </a:p>
          <a:p>
            <a:endParaRPr lang="en-GB" sz="1700" dirty="0"/>
          </a:p>
          <a:p>
            <a:endParaRPr lang="en-GB" sz="1700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BB5F2B-5DA5-C678-8883-6D1518B2A6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628" y="3706091"/>
            <a:ext cx="6324744" cy="1378170"/>
          </a:xfrm>
          <a:prstGeom prst="rect">
            <a:avLst/>
          </a:prstGeom>
        </p:spPr>
      </p:pic>
      <p:sp>
        <p:nvSpPr>
          <p:cNvPr id="4" name="RS_Classification">
            <a:extLst>
              <a:ext uri="{FF2B5EF4-FFF2-40B4-BE49-F238E27FC236}">
                <a16:creationId xmlns:a16="http://schemas.microsoft.com/office/drawing/2014/main" id="{A4A599B3-0CB2-64D5-015D-2CEAA7626ADA}"/>
              </a:ext>
            </a:extLst>
          </p:cNvPr>
          <p:cNvSpPr txBox="1"/>
          <p:nvPr/>
        </p:nvSpPr>
        <p:spPr>
          <a:xfrm>
            <a:off x="8945228" y="4575021"/>
            <a:ext cx="198772" cy="2128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r>
              <a:rPr lang="de-DE" sz="900" b="1" kern="900" spc="1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6508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311700" y="1293925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-GB" dirty="0"/>
              <a:t>Why automate across domains?</a:t>
            </a:r>
            <a:endParaRPr dirty="0"/>
          </a:p>
        </p:txBody>
      </p:sp>
      <p:sp>
        <p:nvSpPr>
          <p:cNvPr id="2" name="RS_Classification">
            <a:extLst>
              <a:ext uri="{FF2B5EF4-FFF2-40B4-BE49-F238E27FC236}">
                <a16:creationId xmlns:a16="http://schemas.microsoft.com/office/drawing/2014/main" id="{C93B7689-C823-71AA-3C19-33BB34531332}"/>
              </a:ext>
            </a:extLst>
          </p:cNvPr>
          <p:cNvSpPr txBox="1"/>
          <p:nvPr/>
        </p:nvSpPr>
        <p:spPr>
          <a:xfrm>
            <a:off x="8945228" y="4575021"/>
            <a:ext cx="198772" cy="2128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r>
              <a:rPr lang="de-DE" sz="900" b="1" kern="900" spc="100"/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C09F6-EDFB-92AE-8CA3-709A48E91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Business Drivers</a:t>
            </a:r>
            <a:endParaRPr lang="de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0BA4B0-F375-8D22-D6F1-0C04576B15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1800" b="1" u="sng" dirty="0"/>
              <a:t>Reliability</a:t>
            </a:r>
            <a:r>
              <a:rPr lang="en-GB" sz="1800" dirty="0"/>
              <a:t> - </a:t>
            </a:r>
            <a:r>
              <a:rPr lang="en-US" sz="1800" dirty="0"/>
              <a:t>We act as an internal service provider, and this is the company’s core backbone.</a:t>
            </a:r>
            <a:endParaRPr lang="en-GB" sz="1800" b="1" dirty="0"/>
          </a:p>
          <a:p>
            <a:pPr>
              <a:lnSpc>
                <a:spcPct val="150000"/>
              </a:lnSpc>
            </a:pPr>
            <a:r>
              <a:rPr lang="en-GB" sz="1800" b="1" u="sng" dirty="0"/>
              <a:t>Speed</a:t>
            </a:r>
            <a:r>
              <a:rPr lang="en-GB" sz="1800" dirty="0"/>
              <a:t> - </a:t>
            </a:r>
            <a:r>
              <a:rPr lang="en-US" sz="1800" dirty="0"/>
              <a:t>New customer demands arrive frequently</a:t>
            </a:r>
          </a:p>
          <a:p>
            <a:pPr>
              <a:lnSpc>
                <a:spcPct val="150000"/>
              </a:lnSpc>
            </a:pPr>
            <a:r>
              <a:rPr lang="en-US" sz="1800" b="1" u="sng" dirty="0"/>
              <a:t>Consistency</a:t>
            </a:r>
            <a:r>
              <a:rPr lang="en-US" sz="1800" dirty="0"/>
              <a:t> - We have all forgotten to add a VLAN to a Port-Channel at least once</a:t>
            </a:r>
            <a:endParaRPr lang="en-GB" sz="1800" dirty="0"/>
          </a:p>
          <a:p>
            <a:pPr>
              <a:lnSpc>
                <a:spcPct val="150000"/>
              </a:lnSpc>
            </a:pPr>
            <a:r>
              <a:rPr lang="en-GB" sz="1800" b="1" u="sng" dirty="0"/>
              <a:t>MTTR</a:t>
            </a:r>
            <a:r>
              <a:rPr lang="en-GB" sz="1800" dirty="0"/>
              <a:t> - </a:t>
            </a:r>
            <a:r>
              <a:rPr lang="en-US" sz="1800" dirty="0"/>
              <a:t>Mean Time to Repair: thanks to Git, we can always revert to a known-good state</a:t>
            </a:r>
            <a:endParaRPr lang="de-DE" sz="1800" dirty="0"/>
          </a:p>
        </p:txBody>
      </p:sp>
      <p:sp>
        <p:nvSpPr>
          <p:cNvPr id="4" name="RS_Classification">
            <a:extLst>
              <a:ext uri="{FF2B5EF4-FFF2-40B4-BE49-F238E27FC236}">
                <a16:creationId xmlns:a16="http://schemas.microsoft.com/office/drawing/2014/main" id="{43F03BCB-9AF3-DE3F-993A-27738499A81D}"/>
              </a:ext>
            </a:extLst>
          </p:cNvPr>
          <p:cNvSpPr txBox="1"/>
          <p:nvPr/>
        </p:nvSpPr>
        <p:spPr>
          <a:xfrm>
            <a:off x="8945228" y="4575021"/>
            <a:ext cx="198772" cy="2128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r>
              <a:rPr lang="de-DE" sz="900" b="1" kern="900" spc="1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24327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6FF2A-E207-34BC-DC63-6D79A37E7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Human Drivers</a:t>
            </a:r>
            <a:endParaRPr lang="de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432F54-A91B-F747-457D-9EFA66D3EF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dirty="0"/>
              <a:t>We tend to be lazy, and laziness is a good thing — it drives automation</a:t>
            </a:r>
            <a:endParaRPr lang="en-GB" sz="1800" dirty="0"/>
          </a:p>
          <a:p>
            <a:pPr>
              <a:lnSpc>
                <a:spcPct val="150000"/>
              </a:lnSpc>
            </a:pPr>
            <a:r>
              <a:rPr lang="en-GB" sz="1800" dirty="0"/>
              <a:t>Nobody likes siloed config templates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Configuration drift: “Just one little change… and one more tiny thing.”</a:t>
            </a:r>
            <a:endParaRPr lang="de-DE" sz="1800" dirty="0"/>
          </a:p>
          <a:p>
            <a:pPr>
              <a:lnSpc>
                <a:spcPct val="150000"/>
              </a:lnSpc>
            </a:pPr>
            <a:r>
              <a:rPr lang="de-DE" sz="1800" dirty="0" err="1"/>
              <a:t>Unpredictable</a:t>
            </a:r>
            <a:r>
              <a:rPr lang="de-DE" sz="1800" dirty="0"/>
              <a:t> </a:t>
            </a:r>
            <a:r>
              <a:rPr lang="de-DE" sz="1800" dirty="0" err="1"/>
              <a:t>change</a:t>
            </a:r>
            <a:r>
              <a:rPr lang="de-DE" sz="1800" dirty="0"/>
              <a:t> </a:t>
            </a:r>
            <a:r>
              <a:rPr lang="de-DE" sz="1800" dirty="0" err="1"/>
              <a:t>windows</a:t>
            </a:r>
            <a:endParaRPr lang="de-DE" sz="1800" dirty="0"/>
          </a:p>
          <a:p>
            <a:pPr>
              <a:lnSpc>
                <a:spcPct val="150000"/>
              </a:lnSpc>
            </a:pPr>
            <a:r>
              <a:rPr lang="de-DE" sz="1800" dirty="0"/>
              <a:t>Lack </a:t>
            </a:r>
            <a:r>
              <a:rPr lang="de-DE" sz="1800" dirty="0" err="1"/>
              <a:t>of</a:t>
            </a:r>
            <a:r>
              <a:rPr lang="de-DE" sz="1800" dirty="0"/>
              <a:t> a QA </a:t>
            </a:r>
            <a:r>
              <a:rPr lang="de-DE" sz="1800" dirty="0" err="1"/>
              <a:t>environment</a:t>
            </a:r>
            <a:endParaRPr lang="en-GB" sz="1800" dirty="0"/>
          </a:p>
        </p:txBody>
      </p:sp>
      <p:sp>
        <p:nvSpPr>
          <p:cNvPr id="4" name="RS_Classification">
            <a:extLst>
              <a:ext uri="{FF2B5EF4-FFF2-40B4-BE49-F238E27FC236}">
                <a16:creationId xmlns:a16="http://schemas.microsoft.com/office/drawing/2014/main" id="{B5C9CFB3-9CD2-9255-0AF9-F43DE043DE1B}"/>
              </a:ext>
            </a:extLst>
          </p:cNvPr>
          <p:cNvSpPr txBox="1"/>
          <p:nvPr/>
        </p:nvSpPr>
        <p:spPr>
          <a:xfrm>
            <a:off x="8945228" y="4575021"/>
            <a:ext cx="198772" cy="2128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r>
              <a:rPr lang="de-DE" sz="900" b="1" kern="900" spc="1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8736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>
            <a:spLocks noGrp="1"/>
          </p:cNvSpPr>
          <p:nvPr>
            <p:ph type="title"/>
          </p:nvPr>
        </p:nvSpPr>
        <p:spPr>
          <a:xfrm>
            <a:off x="311700" y="29906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lvl="0"/>
            <a:r>
              <a:rPr lang="de-DE" dirty="0" err="1"/>
              <a:t>Declarative</a:t>
            </a:r>
            <a:r>
              <a:rPr lang="de-DE" dirty="0"/>
              <a:t> Automation Model</a:t>
            </a:r>
            <a:endParaRPr dirty="0"/>
          </a:p>
        </p:txBody>
      </p:sp>
      <p:sp>
        <p:nvSpPr>
          <p:cNvPr id="2" name="RS_Classification">
            <a:extLst>
              <a:ext uri="{FF2B5EF4-FFF2-40B4-BE49-F238E27FC236}">
                <a16:creationId xmlns:a16="http://schemas.microsoft.com/office/drawing/2014/main" id="{EA60E76B-1E28-3A7C-BE5B-F5088C868BE2}"/>
              </a:ext>
            </a:extLst>
          </p:cNvPr>
          <p:cNvSpPr txBox="1"/>
          <p:nvPr/>
        </p:nvSpPr>
        <p:spPr>
          <a:xfrm>
            <a:off x="8945228" y="4575021"/>
            <a:ext cx="198772" cy="2128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r>
              <a:rPr lang="de-DE" sz="900" b="1" kern="900" spc="100"/>
              <a:t>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>
          <a:extLst>
            <a:ext uri="{FF2B5EF4-FFF2-40B4-BE49-F238E27FC236}">
              <a16:creationId xmlns:a16="http://schemas.microsoft.com/office/drawing/2014/main" id="{1629C722-6BED-E3AF-DCF3-5A9BC3748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>
            <a:extLst>
              <a:ext uri="{FF2B5EF4-FFF2-40B4-BE49-F238E27FC236}">
                <a16:creationId xmlns:a16="http://schemas.microsoft.com/office/drawing/2014/main" id="{F95AA164-C030-92CC-2251-0FC7CECF01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GB" dirty="0"/>
              <a:t>Architecture Highlights</a:t>
            </a:r>
            <a:endParaRPr dirty="0"/>
          </a:p>
        </p:txBody>
      </p:sp>
      <p:sp>
        <p:nvSpPr>
          <p:cNvPr id="101" name="Google Shape;101;p21">
            <a:extLst>
              <a:ext uri="{FF2B5EF4-FFF2-40B4-BE49-F238E27FC236}">
                <a16:creationId xmlns:a16="http://schemas.microsoft.com/office/drawing/2014/main" id="{7A877BBE-78CB-6E07-7733-47173E132F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132275"/>
            <a:ext cx="8633528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-457200">
              <a:spcAft>
                <a:spcPts val="1200"/>
              </a:spcAft>
            </a:pPr>
            <a:r>
              <a:rPr lang="en-GB" sz="1800" u="sng" dirty="0"/>
              <a:t>Git</a:t>
            </a:r>
            <a:r>
              <a:rPr lang="en-GB" sz="1800" dirty="0"/>
              <a:t> is used for both source code and documentation (</a:t>
            </a:r>
            <a:r>
              <a:rPr lang="en-GB" sz="1800" u="sng" dirty="0"/>
              <a:t>MD)</a:t>
            </a:r>
            <a:endParaRPr lang="en-GB" sz="1800" dirty="0"/>
          </a:p>
          <a:p>
            <a:pPr indent="-457200">
              <a:spcAft>
                <a:spcPts val="1200"/>
              </a:spcAft>
            </a:pPr>
            <a:r>
              <a:rPr lang="en-GB" sz="1800" u="sng" dirty="0" err="1"/>
              <a:t>NetBox</a:t>
            </a:r>
            <a:r>
              <a:rPr lang="en-GB" sz="1800" dirty="0"/>
              <a:t> </a:t>
            </a:r>
            <a:r>
              <a:rPr lang="en-US" sz="1800" dirty="0"/>
              <a:t>as an additional source of truth alongside Git</a:t>
            </a:r>
            <a:endParaRPr lang="en-GB" sz="1800" dirty="0"/>
          </a:p>
          <a:p>
            <a:pPr indent="-457200">
              <a:spcAft>
                <a:spcPts val="1200"/>
              </a:spcAft>
            </a:pPr>
            <a:r>
              <a:rPr lang="en-GB" sz="1800" u="sng" dirty="0"/>
              <a:t>GitLab</a:t>
            </a:r>
            <a:r>
              <a:rPr lang="en-GB" sz="1800" dirty="0"/>
              <a:t> </a:t>
            </a:r>
            <a:r>
              <a:rPr lang="en-US" sz="1800" dirty="0"/>
              <a:t>is also used for </a:t>
            </a:r>
            <a:r>
              <a:rPr lang="en-US" sz="1800" u="sng" dirty="0"/>
              <a:t>CI/CD</a:t>
            </a:r>
            <a:r>
              <a:rPr lang="en-US" sz="1800" dirty="0"/>
              <a:t> runs and pushes to </a:t>
            </a:r>
            <a:r>
              <a:rPr lang="en-US" sz="1800" u="sng" dirty="0"/>
              <a:t>Arista</a:t>
            </a:r>
            <a:r>
              <a:rPr lang="en-US" sz="1800" dirty="0"/>
              <a:t> </a:t>
            </a:r>
            <a:r>
              <a:rPr lang="en-US" sz="1800" u="sng" dirty="0" err="1"/>
              <a:t>CloudVision</a:t>
            </a:r>
            <a:endParaRPr lang="en-GB" sz="1800" u="sng" dirty="0"/>
          </a:p>
          <a:p>
            <a:pPr indent="-457200">
              <a:spcAft>
                <a:spcPts val="1200"/>
              </a:spcAft>
            </a:pPr>
            <a:r>
              <a:rPr lang="en-GB" sz="1800" dirty="0"/>
              <a:t>Use </a:t>
            </a:r>
            <a:r>
              <a:rPr lang="en-GB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ansible-lint</a:t>
            </a:r>
            <a:r>
              <a:rPr lang="en-GB" sz="1800" dirty="0"/>
              <a:t> and </a:t>
            </a:r>
            <a:r>
              <a:rPr lang="en-GB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yamllint</a:t>
            </a:r>
            <a:r>
              <a:rPr lang="en-GB" sz="1800" dirty="0"/>
              <a:t> to keep everything consistent</a:t>
            </a:r>
          </a:p>
          <a:p>
            <a:pPr indent="-457200">
              <a:spcAft>
                <a:spcPts val="1200"/>
              </a:spcAft>
            </a:pPr>
            <a:r>
              <a:rPr lang="en-US" sz="1800" u="sng" dirty="0"/>
              <a:t>ANTA</a:t>
            </a:r>
            <a:r>
              <a:rPr lang="en-US" sz="1800" dirty="0"/>
              <a:t> to detect issues</a:t>
            </a:r>
          </a:p>
          <a:p>
            <a:pPr lvl="1" indent="-457200">
              <a:spcAft>
                <a:spcPts val="1200"/>
              </a:spcAft>
            </a:pPr>
            <a:r>
              <a:rPr lang="en-US" sz="1400" dirty="0"/>
              <a:t>E.g., </a:t>
            </a:r>
            <a:r>
              <a:rPr lang="en-US" sz="1400" dirty="0" err="1"/>
              <a:t>decommissiond</a:t>
            </a:r>
            <a:r>
              <a:rPr lang="en-US" sz="1400" dirty="0"/>
              <a:t> endpoint ports</a:t>
            </a:r>
            <a:endParaRPr lang="en-GB" sz="1400" dirty="0"/>
          </a:p>
        </p:txBody>
      </p:sp>
      <p:pic>
        <p:nvPicPr>
          <p:cNvPr id="3" name="Picture 6" descr="Press kit | GitLab">
            <a:extLst>
              <a:ext uri="{FF2B5EF4-FFF2-40B4-BE49-F238E27FC236}">
                <a16:creationId xmlns:a16="http://schemas.microsoft.com/office/drawing/2014/main" id="{3564B7CC-C64D-D512-B718-81D98A4AE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48" y="-65345"/>
            <a:ext cx="2051752" cy="90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Ansible | ATIX AG">
            <a:extLst>
              <a:ext uri="{FF2B5EF4-FFF2-40B4-BE49-F238E27FC236}">
                <a16:creationId xmlns:a16="http://schemas.microsoft.com/office/drawing/2014/main" id="{0794B943-25BB-7BE2-49AC-96D2EE376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561" y="4261682"/>
            <a:ext cx="906192" cy="906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rista AVD Overview">
            <a:extLst>
              <a:ext uri="{FF2B5EF4-FFF2-40B4-BE49-F238E27FC236}">
                <a16:creationId xmlns:a16="http://schemas.microsoft.com/office/drawing/2014/main" id="{234CFD25-54B7-8667-8B0A-CED379289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610" y="3579862"/>
            <a:ext cx="2469004" cy="1563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28D1B75-0FE5-D928-6DB4-56F46DFA11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575" y="3434916"/>
            <a:ext cx="576309" cy="576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S_Classification">
            <a:extLst>
              <a:ext uri="{FF2B5EF4-FFF2-40B4-BE49-F238E27FC236}">
                <a16:creationId xmlns:a16="http://schemas.microsoft.com/office/drawing/2014/main" id="{ED40BFA8-8AD8-9918-39A9-E8F70F0AC3EA}"/>
              </a:ext>
            </a:extLst>
          </p:cNvPr>
          <p:cNvSpPr txBox="1"/>
          <p:nvPr/>
        </p:nvSpPr>
        <p:spPr>
          <a:xfrm>
            <a:off x="8945228" y="4575021"/>
            <a:ext cx="198772" cy="2128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r>
              <a:rPr lang="de-DE" sz="900" b="1" kern="900" spc="1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480337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43D14-EB13-5867-4ABF-BB83F44A5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Data-driven design</a:t>
            </a:r>
            <a:endParaRPr lang="de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6DA436-9F86-4FED-3920-92BDA4EE8D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dirty="0"/>
              <a:t>Data determines what to render or include in the resulting switch configuration</a:t>
            </a:r>
            <a:endParaRPr lang="en-GB" sz="1800" dirty="0"/>
          </a:p>
          <a:p>
            <a:pPr lvl="1">
              <a:lnSpc>
                <a:spcPct val="150000"/>
              </a:lnSpc>
            </a:pPr>
            <a:r>
              <a:rPr lang="en-GB" sz="1600" dirty="0"/>
              <a:t>VLANs on Port-Channels</a:t>
            </a:r>
          </a:p>
          <a:p>
            <a:pPr lvl="1">
              <a:lnSpc>
                <a:spcPct val="150000"/>
              </a:lnSpc>
            </a:pPr>
            <a:r>
              <a:rPr lang="en-GB" sz="1600" dirty="0"/>
              <a:t>VLAN database</a:t>
            </a:r>
          </a:p>
          <a:p>
            <a:pPr lvl="1">
              <a:lnSpc>
                <a:spcPct val="150000"/>
              </a:lnSpc>
            </a:pPr>
            <a:r>
              <a:rPr lang="en-GB" sz="1600" dirty="0"/>
              <a:t>VNI (VXLAN Network Identifiers)</a:t>
            </a:r>
          </a:p>
          <a:p>
            <a:pPr>
              <a:lnSpc>
                <a:spcPct val="150000"/>
              </a:lnSpc>
            </a:pPr>
            <a:r>
              <a:rPr lang="en-GB" sz="1800" dirty="0"/>
              <a:t>Source of truth (</a:t>
            </a:r>
            <a:r>
              <a:rPr lang="en-GB" sz="1800" dirty="0" err="1"/>
              <a:t>NetBox</a:t>
            </a:r>
            <a:r>
              <a:rPr lang="en-GB" sz="1800" dirty="0"/>
              <a:t>)</a:t>
            </a:r>
          </a:p>
          <a:p>
            <a:pPr>
              <a:lnSpc>
                <a:spcPct val="150000"/>
              </a:lnSpc>
            </a:pPr>
            <a:r>
              <a:rPr lang="en-GB" sz="1800" dirty="0"/>
              <a:t>Idempotence is a must</a:t>
            </a:r>
            <a:endParaRPr lang="de-DE" sz="1800" dirty="0"/>
          </a:p>
        </p:txBody>
      </p:sp>
      <p:sp>
        <p:nvSpPr>
          <p:cNvPr id="4" name="RS_Classification">
            <a:extLst>
              <a:ext uri="{FF2B5EF4-FFF2-40B4-BE49-F238E27FC236}">
                <a16:creationId xmlns:a16="http://schemas.microsoft.com/office/drawing/2014/main" id="{B6504617-63FD-316F-4CDF-B29A68322EA3}"/>
              </a:ext>
            </a:extLst>
          </p:cNvPr>
          <p:cNvSpPr txBox="1"/>
          <p:nvPr/>
        </p:nvSpPr>
        <p:spPr>
          <a:xfrm>
            <a:off x="8945228" y="4575021"/>
            <a:ext cx="198772" cy="2128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r>
              <a:rPr lang="de-DE" sz="900" b="1" kern="900" spc="1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708300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>
          <a:extLst>
            <a:ext uri="{FF2B5EF4-FFF2-40B4-BE49-F238E27FC236}">
              <a16:creationId xmlns:a16="http://schemas.microsoft.com/office/drawing/2014/main" id="{D3C0518E-1147-9731-4C0C-3984AA312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>
            <a:extLst>
              <a:ext uri="{FF2B5EF4-FFF2-40B4-BE49-F238E27FC236}">
                <a16:creationId xmlns:a16="http://schemas.microsoft.com/office/drawing/2014/main" id="{C1DDAC6F-CE95-1531-7BE5-B2866FFFB6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GB" dirty="0"/>
              <a:t>Core Concepts</a:t>
            </a:r>
            <a:endParaRPr dirty="0"/>
          </a:p>
        </p:txBody>
      </p:sp>
      <p:sp>
        <p:nvSpPr>
          <p:cNvPr id="101" name="Google Shape;101;p21">
            <a:extLst>
              <a:ext uri="{FF2B5EF4-FFF2-40B4-BE49-F238E27FC236}">
                <a16:creationId xmlns:a16="http://schemas.microsoft.com/office/drawing/2014/main" id="{CB3B2260-7D6A-B0E2-665C-9C016B773A0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699" y="1132275"/>
            <a:ext cx="8737708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indent="-457200">
              <a:spcAft>
                <a:spcPts val="1200"/>
              </a:spcAft>
            </a:pPr>
            <a:r>
              <a:rPr lang="en-GB" sz="1900" dirty="0"/>
              <a:t>Define once, reuse often (Encapsulation)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800"/>
              <a:buNone/>
            </a:pPr>
            <a:endParaRPr lang="en-GB" sz="1700" dirty="0"/>
          </a:p>
          <a:p>
            <a:pPr indent="-457200">
              <a:spcAft>
                <a:spcPts val="1200"/>
              </a:spcAft>
            </a:pPr>
            <a:r>
              <a:rPr lang="en-GB" sz="1900" dirty="0"/>
              <a:t>Structured Inventory: YAML and </a:t>
            </a:r>
            <a:r>
              <a:rPr lang="en-GB" sz="1900" dirty="0" err="1"/>
              <a:t>NetBox</a:t>
            </a:r>
            <a:r>
              <a:rPr lang="en-GB" sz="1900" dirty="0"/>
              <a:t> (Abstraction)</a:t>
            </a:r>
          </a:p>
          <a:p>
            <a:pPr lvl="1" indent="-457200">
              <a:spcAft>
                <a:spcPts val="1200"/>
              </a:spcAft>
            </a:pPr>
            <a:r>
              <a:rPr lang="en-GB" sz="1700" dirty="0"/>
              <a:t>One inventory per domain: DC, LAN and WAN</a:t>
            </a:r>
          </a:p>
          <a:p>
            <a:pPr lvl="1" indent="-457200">
              <a:spcAft>
                <a:spcPts val="1200"/>
              </a:spcAft>
            </a:pPr>
            <a:r>
              <a:rPr lang="en-GB" sz="1700" dirty="0"/>
              <a:t>One playbook per site and domain: MU DC, MU LAN or MU WAN</a:t>
            </a:r>
          </a:p>
          <a:p>
            <a:pPr indent="-457200">
              <a:spcAft>
                <a:spcPts val="1200"/>
              </a:spcAft>
            </a:pPr>
            <a:r>
              <a:rPr lang="en-GB" sz="1900" dirty="0"/>
              <a:t>Domain-specific extension: </a:t>
            </a:r>
            <a:r>
              <a:rPr lang="en-GB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DC.yml</a:t>
            </a:r>
            <a:r>
              <a:rPr lang="en-GB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GB" sz="1900" dirty="0"/>
              <a:t> </a:t>
            </a:r>
            <a:r>
              <a:rPr lang="en-GB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LAN.yml</a:t>
            </a:r>
            <a:r>
              <a:rPr lang="en-GB" sz="1900" dirty="0"/>
              <a:t> and </a:t>
            </a:r>
            <a:r>
              <a:rPr lang="en-GB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WAN.yml</a:t>
            </a:r>
            <a:r>
              <a:rPr lang="en-GB" sz="1900" dirty="0"/>
              <a:t> (Inheritance)</a:t>
            </a:r>
          </a:p>
          <a:p>
            <a:pPr indent="-457200">
              <a:spcAft>
                <a:spcPts val="1200"/>
              </a:spcAft>
            </a:pPr>
            <a:r>
              <a:rPr lang="en-GB" sz="1900" dirty="0"/>
              <a:t>Who changed what, why and when (Audit Trail via </a:t>
            </a:r>
            <a:r>
              <a:rPr lang="en-GB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git blame</a:t>
            </a:r>
            <a:r>
              <a:rPr lang="en-GB" sz="1900" dirty="0"/>
              <a:t>)</a:t>
            </a:r>
          </a:p>
          <a:p>
            <a:pPr lvl="1" indent="-457200">
              <a:spcAft>
                <a:spcPts val="1200"/>
              </a:spcAft>
            </a:pPr>
            <a:endParaRPr lang="en-GB" sz="17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69D721-00CF-FD0C-C8A5-157C376F18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59" y="1644750"/>
            <a:ext cx="7211148" cy="343129"/>
          </a:xfrm>
          <a:prstGeom prst="rect">
            <a:avLst/>
          </a:prstGeom>
        </p:spPr>
      </p:pic>
      <p:sp>
        <p:nvSpPr>
          <p:cNvPr id="2" name="RS_Classification">
            <a:extLst>
              <a:ext uri="{FF2B5EF4-FFF2-40B4-BE49-F238E27FC236}">
                <a16:creationId xmlns:a16="http://schemas.microsoft.com/office/drawing/2014/main" id="{4A9E80FA-35D2-AAD7-4623-E42359B0DA5D}"/>
              </a:ext>
            </a:extLst>
          </p:cNvPr>
          <p:cNvSpPr txBox="1"/>
          <p:nvPr/>
        </p:nvSpPr>
        <p:spPr>
          <a:xfrm>
            <a:off x="8945228" y="4575021"/>
            <a:ext cx="198772" cy="2128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r>
              <a:rPr lang="de-DE" sz="900" b="1" kern="900" spc="1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43483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84719-5420-96B4-8F4B-40C288914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Domain Specific Add-Ons</a:t>
            </a:r>
            <a:endParaRPr lang="de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ACFEE1-FDCD-572D-6B2D-394E524633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1800" dirty="0"/>
              <a:t>EVPN active-active multihoming ESI IDs</a:t>
            </a:r>
          </a:p>
          <a:p>
            <a:pPr>
              <a:lnSpc>
                <a:spcPct val="150000"/>
              </a:lnSpc>
            </a:pPr>
            <a:r>
              <a:rPr lang="en-GB" sz="1800" dirty="0"/>
              <a:t>L3 edge point-to-point configurations</a:t>
            </a:r>
          </a:p>
          <a:p>
            <a:pPr>
              <a:lnSpc>
                <a:spcPct val="150000"/>
              </a:lnSpc>
            </a:pPr>
            <a:r>
              <a:rPr lang="en-GB" sz="1800" dirty="0"/>
              <a:t>DCI underlay</a:t>
            </a:r>
          </a:p>
          <a:p>
            <a:pPr>
              <a:lnSpc>
                <a:spcPct val="150000"/>
              </a:lnSpc>
            </a:pPr>
            <a:r>
              <a:rPr lang="en-GB" sz="1800" dirty="0"/>
              <a:t>Maintenance Mode profiles</a:t>
            </a:r>
          </a:p>
          <a:p>
            <a:pPr>
              <a:lnSpc>
                <a:spcPct val="150000"/>
              </a:lnSpc>
            </a:pPr>
            <a:r>
              <a:rPr lang="en-GB" sz="1800" dirty="0"/>
              <a:t>ACLs</a:t>
            </a:r>
          </a:p>
          <a:p>
            <a:pPr>
              <a:lnSpc>
                <a:spcPct val="150000"/>
              </a:lnSpc>
            </a:pPr>
            <a:r>
              <a:rPr lang="en-GB" sz="1800" dirty="0"/>
              <a:t>DNS/NTP settings with generic </a:t>
            </a:r>
            <a:r>
              <a:rPr lang="en-GB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all.yml</a:t>
            </a:r>
            <a:r>
              <a:rPr lang="en-GB" sz="1800" dirty="0"/>
              <a:t> fallback</a:t>
            </a:r>
            <a:endParaRPr lang="de-DE" sz="1800" dirty="0"/>
          </a:p>
        </p:txBody>
      </p:sp>
      <p:sp>
        <p:nvSpPr>
          <p:cNvPr id="4" name="RS_Classification">
            <a:extLst>
              <a:ext uri="{FF2B5EF4-FFF2-40B4-BE49-F238E27FC236}">
                <a16:creationId xmlns:a16="http://schemas.microsoft.com/office/drawing/2014/main" id="{92147469-8272-CE3F-1AB1-777B4084242A}"/>
              </a:ext>
            </a:extLst>
          </p:cNvPr>
          <p:cNvSpPr txBox="1"/>
          <p:nvPr/>
        </p:nvSpPr>
        <p:spPr>
          <a:xfrm>
            <a:off x="8945228" y="4575021"/>
            <a:ext cx="198772" cy="2128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r>
              <a:rPr lang="de-DE" sz="900" b="1" kern="900" spc="1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589189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5FD32-9DD7-388F-FA87-4566437C0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18" y="64025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en-GB" dirty="0"/>
              <a:t>GitLab CI Pipeline</a:t>
            </a:r>
            <a:endParaRPr lang="de-D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4B0A58-1965-29AF-A14A-169C12FD3F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89487"/>
            <a:ext cx="9144000" cy="4454013"/>
          </a:xfrm>
          <a:prstGeom prst="rect">
            <a:avLst/>
          </a:prstGeom>
        </p:spPr>
      </p:pic>
      <p:sp>
        <p:nvSpPr>
          <p:cNvPr id="7" name="RS_Classification">
            <a:extLst>
              <a:ext uri="{FF2B5EF4-FFF2-40B4-BE49-F238E27FC236}">
                <a16:creationId xmlns:a16="http://schemas.microsoft.com/office/drawing/2014/main" id="{C13F60A4-8875-EA7F-CCCF-5511CFC8B138}"/>
              </a:ext>
            </a:extLst>
          </p:cNvPr>
          <p:cNvSpPr txBox="1"/>
          <p:nvPr/>
        </p:nvSpPr>
        <p:spPr>
          <a:xfrm>
            <a:off x="8945228" y="4575021"/>
            <a:ext cx="198772" cy="2128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r>
              <a:rPr lang="de-DE" sz="900" b="1" kern="900" spc="1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38642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E9E71CB-546D-F621-EF48-5E0F9E19BE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44" t="4040" r="520"/>
          <a:stretch>
            <a:fillRect/>
          </a:stretch>
        </p:blipFill>
        <p:spPr>
          <a:xfrm>
            <a:off x="381400" y="0"/>
            <a:ext cx="8381199" cy="5143500"/>
          </a:xfrm>
          <a:prstGeom prst="rect">
            <a:avLst/>
          </a:prstGeom>
        </p:spPr>
      </p:pic>
      <p:sp>
        <p:nvSpPr>
          <p:cNvPr id="8" name="RS_Classification">
            <a:extLst>
              <a:ext uri="{FF2B5EF4-FFF2-40B4-BE49-F238E27FC236}">
                <a16:creationId xmlns:a16="http://schemas.microsoft.com/office/drawing/2014/main" id="{F5907F9B-BBAD-E286-BF61-904F06455339}"/>
              </a:ext>
            </a:extLst>
          </p:cNvPr>
          <p:cNvSpPr txBox="1"/>
          <p:nvPr/>
        </p:nvSpPr>
        <p:spPr>
          <a:xfrm>
            <a:off x="8945228" y="4575021"/>
            <a:ext cx="198772" cy="2128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r>
              <a:rPr lang="de-DE" sz="900" b="1" kern="900" spc="1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860631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>
          <a:extLst>
            <a:ext uri="{FF2B5EF4-FFF2-40B4-BE49-F238E27FC236}">
              <a16:creationId xmlns:a16="http://schemas.microsoft.com/office/drawing/2014/main" id="{2FBB81D8-0C3E-BA13-AAC2-B6510CB0E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>
            <a:extLst>
              <a:ext uri="{FF2B5EF4-FFF2-40B4-BE49-F238E27FC236}">
                <a16:creationId xmlns:a16="http://schemas.microsoft.com/office/drawing/2014/main" id="{BBB894D1-68FB-7F6F-66A2-97737E75A0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GB" dirty="0"/>
              <a:t>Scaling Tips</a:t>
            </a:r>
            <a:endParaRPr dirty="0"/>
          </a:p>
        </p:txBody>
      </p:sp>
      <p:sp>
        <p:nvSpPr>
          <p:cNvPr id="101" name="Google Shape;101;p21">
            <a:extLst>
              <a:ext uri="{FF2B5EF4-FFF2-40B4-BE49-F238E27FC236}">
                <a16:creationId xmlns:a16="http://schemas.microsoft.com/office/drawing/2014/main" id="{E273F2B2-ECD7-ACF6-40F8-68DBB00667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1322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-457200">
              <a:lnSpc>
                <a:spcPct val="100000"/>
              </a:lnSpc>
              <a:spcAft>
                <a:spcPts val="1200"/>
              </a:spcAft>
            </a:pPr>
            <a:r>
              <a:rPr lang="en-GB" sz="1800" dirty="0"/>
              <a:t>2-byte ASN vs 4-byte ASN (</a:t>
            </a:r>
            <a:r>
              <a:rPr lang="en-GB" sz="1600" dirty="0"/>
              <a:t>BGP RD field is only 32-bit)</a:t>
            </a:r>
          </a:p>
          <a:p>
            <a:pPr indent="-457200">
              <a:lnSpc>
                <a:spcPct val="100000"/>
              </a:lnSpc>
              <a:spcAft>
                <a:spcPts val="1200"/>
              </a:spcAft>
            </a:pPr>
            <a:r>
              <a:rPr lang="en-GB" sz="1800" dirty="0"/>
              <a:t>IP addresses for MLAG peer links</a:t>
            </a:r>
          </a:p>
          <a:p>
            <a:pPr lvl="1" indent="-457200">
              <a:lnSpc>
                <a:spcPct val="100000"/>
              </a:lnSpc>
              <a:spcAft>
                <a:spcPts val="1200"/>
              </a:spcAft>
            </a:pPr>
            <a:r>
              <a:rPr lang="en-GB" sz="1600" dirty="0"/>
              <a:t>choose wisely, e.g., 169.254.0.0/31. Renumbering is painful</a:t>
            </a:r>
          </a:p>
          <a:p>
            <a:pPr lvl="1" indent="-457200">
              <a:lnSpc>
                <a:spcPct val="100000"/>
              </a:lnSpc>
              <a:spcAft>
                <a:spcPts val="1200"/>
              </a:spcAft>
            </a:pPr>
            <a:r>
              <a:rPr lang="en-GB" sz="1600" dirty="0"/>
              <a:t>They could conflict with customer IPs in a customer VRF</a:t>
            </a:r>
          </a:p>
          <a:p>
            <a:pPr indent="-457200">
              <a:lnSpc>
                <a:spcPct val="100000"/>
              </a:lnSpc>
              <a:spcAft>
                <a:spcPts val="1200"/>
              </a:spcAft>
            </a:pPr>
            <a:r>
              <a:rPr lang="en-GB" sz="1800" dirty="0"/>
              <a:t>Automated documentation</a:t>
            </a:r>
          </a:p>
          <a:p>
            <a:pPr indent="-457200">
              <a:lnSpc>
                <a:spcPct val="100000"/>
              </a:lnSpc>
              <a:spcAft>
                <a:spcPts val="1200"/>
              </a:spcAft>
            </a:pPr>
            <a:r>
              <a:rPr lang="en-GB" sz="1800" dirty="0"/>
              <a:t>GitLab runners</a:t>
            </a:r>
          </a:p>
          <a:p>
            <a:pPr indent="-457200">
              <a:lnSpc>
                <a:spcPct val="100000"/>
              </a:lnSpc>
              <a:spcAft>
                <a:spcPts val="1200"/>
              </a:spcAft>
            </a:pPr>
            <a:r>
              <a:rPr lang="en-US" sz="1800" dirty="0"/>
              <a:t>DC, Campus, WAN — you name it. They are all just tenants on our network</a:t>
            </a:r>
            <a:r>
              <a:rPr lang="en-GB" sz="1800" dirty="0"/>
              <a:t> </a:t>
            </a:r>
          </a:p>
          <a:p>
            <a:pPr indent="-457200">
              <a:lnSpc>
                <a:spcPct val="100000"/>
              </a:lnSpc>
              <a:spcAft>
                <a:spcPts val="1200"/>
              </a:spcAft>
            </a:pPr>
            <a:r>
              <a:rPr lang="en-GB" sz="1800" dirty="0"/>
              <a:t>Think BIG</a:t>
            </a:r>
          </a:p>
        </p:txBody>
      </p:sp>
      <p:sp>
        <p:nvSpPr>
          <p:cNvPr id="2" name="RS_Classification">
            <a:extLst>
              <a:ext uri="{FF2B5EF4-FFF2-40B4-BE49-F238E27FC236}">
                <a16:creationId xmlns:a16="http://schemas.microsoft.com/office/drawing/2014/main" id="{B4D4C91E-C7D2-F151-B025-91BC4762C530}"/>
              </a:ext>
            </a:extLst>
          </p:cNvPr>
          <p:cNvSpPr txBox="1"/>
          <p:nvPr/>
        </p:nvSpPr>
        <p:spPr>
          <a:xfrm>
            <a:off x="8945228" y="4575021"/>
            <a:ext cx="198772" cy="2128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r>
              <a:rPr lang="de-DE" sz="900" b="1" kern="900" spc="1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943611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>
          <a:extLst>
            <a:ext uri="{FF2B5EF4-FFF2-40B4-BE49-F238E27FC236}">
              <a16:creationId xmlns:a16="http://schemas.microsoft.com/office/drawing/2014/main" id="{D309562B-E46E-49CB-0787-C1534EC9D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>
            <a:extLst>
              <a:ext uri="{FF2B5EF4-FFF2-40B4-BE49-F238E27FC236}">
                <a16:creationId xmlns:a16="http://schemas.microsoft.com/office/drawing/2014/main" id="{25F17AD9-AB55-9767-6C31-5635A37126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GB" dirty="0"/>
              <a:t>Lessons Learned</a:t>
            </a:r>
            <a:endParaRPr dirty="0"/>
          </a:p>
        </p:txBody>
      </p:sp>
      <p:sp>
        <p:nvSpPr>
          <p:cNvPr id="101" name="Google Shape;101;p21">
            <a:extLst>
              <a:ext uri="{FF2B5EF4-FFF2-40B4-BE49-F238E27FC236}">
                <a16:creationId xmlns:a16="http://schemas.microsoft.com/office/drawing/2014/main" id="{01291737-1F97-9801-D00F-7C618A327B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132275"/>
            <a:ext cx="8552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-457200">
              <a:spcAft>
                <a:spcPts val="1200"/>
              </a:spcAft>
            </a:pPr>
            <a:r>
              <a:rPr lang="en-US" sz="1800" dirty="0"/>
              <a:t>“Not many Day-2 operations” turned into a fast-evolving, service-provider-like network</a:t>
            </a:r>
            <a:endParaRPr lang="en-GB" sz="1800" dirty="0"/>
          </a:p>
          <a:p>
            <a:pPr indent="-457200">
              <a:spcAft>
                <a:spcPts val="1200"/>
              </a:spcAft>
            </a:pPr>
            <a:r>
              <a:rPr lang="en-US" sz="1800" dirty="0"/>
              <a:t>Always test changes in a QA environment — even the smallest change can open the gates to STP hell</a:t>
            </a:r>
            <a:endParaRPr lang="en-GB" sz="1800" dirty="0"/>
          </a:p>
          <a:p>
            <a:pPr indent="-457200">
              <a:spcAft>
                <a:spcPts val="1200"/>
              </a:spcAft>
            </a:pPr>
            <a:r>
              <a:rPr lang="en-US" sz="1800" dirty="0"/>
              <a:t>We spend 80% of our time in the QA environment — use proper servers</a:t>
            </a:r>
            <a:endParaRPr lang="en-GB" sz="1800" dirty="0"/>
          </a:p>
          <a:p>
            <a:pPr indent="-457200">
              <a:spcAft>
                <a:spcPts val="1200"/>
              </a:spcAft>
            </a:pPr>
            <a:r>
              <a:rPr lang="en-GB" sz="1800" dirty="0"/>
              <a:t>Do not forget legacy 100 Mbps equipment </a:t>
            </a:r>
            <a:r>
              <a:rPr lang="en-GB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SFP-10G-MRA-T</a:t>
            </a:r>
            <a:endParaRPr lang="en-GB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indent="-457200">
              <a:spcAft>
                <a:spcPts val="1200"/>
              </a:spcAft>
            </a:pPr>
            <a:r>
              <a:rPr lang="en-US" sz="1800" dirty="0"/>
              <a:t>Ansible AVD evolves quickly — update frequently to save time in the long run</a:t>
            </a:r>
            <a:endParaRPr lang="en-GB" sz="1800" dirty="0"/>
          </a:p>
        </p:txBody>
      </p:sp>
      <p:sp>
        <p:nvSpPr>
          <p:cNvPr id="2" name="RS_Classification">
            <a:extLst>
              <a:ext uri="{FF2B5EF4-FFF2-40B4-BE49-F238E27FC236}">
                <a16:creationId xmlns:a16="http://schemas.microsoft.com/office/drawing/2014/main" id="{FAAF2B02-3309-0BDB-1C3F-49E98CFE1CCF}"/>
              </a:ext>
            </a:extLst>
          </p:cNvPr>
          <p:cNvSpPr txBox="1"/>
          <p:nvPr/>
        </p:nvSpPr>
        <p:spPr>
          <a:xfrm>
            <a:off x="8945228" y="4575021"/>
            <a:ext cx="198772" cy="2128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r>
              <a:rPr lang="de-DE" sz="900" b="1" kern="900" spc="1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05228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4"/>
          <p:cNvSpPr txBox="1">
            <a:spLocks noGrp="1"/>
          </p:cNvSpPr>
          <p:nvPr>
            <p:ph type="title"/>
          </p:nvPr>
        </p:nvSpPr>
        <p:spPr>
          <a:xfrm>
            <a:off x="311700" y="392400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Questions?</a:t>
            </a:r>
            <a:endParaRPr/>
          </a:p>
        </p:txBody>
      </p:sp>
      <p:sp>
        <p:nvSpPr>
          <p:cNvPr id="2" name="RS_Classification">
            <a:extLst>
              <a:ext uri="{FF2B5EF4-FFF2-40B4-BE49-F238E27FC236}">
                <a16:creationId xmlns:a16="http://schemas.microsoft.com/office/drawing/2014/main" id="{342F419B-169D-052A-35BE-0FDC769D7DFA}"/>
              </a:ext>
            </a:extLst>
          </p:cNvPr>
          <p:cNvSpPr txBox="1"/>
          <p:nvPr/>
        </p:nvSpPr>
        <p:spPr>
          <a:xfrm>
            <a:off x="8945228" y="4575021"/>
            <a:ext cx="198772" cy="2128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r>
              <a:rPr lang="de-DE" sz="900" b="1" kern="900" spc="100"/>
              <a:t> 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_RESETFORMATTING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heme/theme1.xml><?xml version="1.0" encoding="utf-8"?>
<a:theme xmlns:a="http://schemas.openxmlformats.org/drawingml/2006/main" name="NAF AC0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US Rohde und Schwarz 16 to 9_Neu">
  <a:themeElements>
    <a:clrScheme name="Rohde &amp; Schwarz Colors">
      <a:dk1>
        <a:srgbClr val="000000"/>
      </a:dk1>
      <a:lt1>
        <a:srgbClr val="FFFFFF"/>
      </a:lt1>
      <a:dk2>
        <a:srgbClr val="009DEC"/>
      </a:dk2>
      <a:lt2>
        <a:srgbClr val="F8AD3E"/>
      </a:lt2>
      <a:accent1>
        <a:srgbClr val="003E76"/>
      </a:accent1>
      <a:accent2>
        <a:srgbClr val="A50F14"/>
      </a:accent2>
      <a:accent3>
        <a:srgbClr val="007973"/>
      </a:accent3>
      <a:accent4>
        <a:srgbClr val="BFC3C6"/>
      </a:accent4>
      <a:accent5>
        <a:srgbClr val="0083A2"/>
      </a:accent5>
      <a:accent6>
        <a:srgbClr val="EA5B0C"/>
      </a:accent6>
      <a:hlink>
        <a:srgbClr val="009DEC"/>
      </a:hlink>
      <a:folHlink>
        <a:srgbClr val="933973"/>
      </a:folHlink>
    </a:clrScheme>
    <a:fontScheme name="Rohde &amp; Schwarz Font">
      <a:majorFont>
        <a:latin typeface="Arial Narrow"/>
        <a:ea typeface="メイリオ"/>
        <a:cs typeface="Arial Unicode MS"/>
      </a:majorFont>
      <a:minorFont>
        <a:latin typeface="Arial"/>
        <a:ea typeface="メイリオ"/>
        <a:cs typeface="Arial Unicode MS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t"/>
      <a:lstStyle>
        <a:defPPr>
          <a:defRPr sz="15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5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vorlage_powerpoint_standard_16zu9_00tr_en_V2.2 - Copy.potx" id="{9FE7EB58-C32C-4C53-A08F-24562AE970D2}" vid="{3EB85E0E-4623-4FDF-936A-72A792290D1B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952</Words>
  <Application>Microsoft Office PowerPoint</Application>
  <PresentationFormat>On-screen Show (16:9)</PresentationFormat>
  <Paragraphs>151</Paragraphs>
  <Slides>23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Courier New</vt:lpstr>
      <vt:lpstr>Arial Narrow</vt:lpstr>
      <vt:lpstr>Symbol</vt:lpstr>
      <vt:lpstr>Arial</vt:lpstr>
      <vt:lpstr>Space Mono</vt:lpstr>
      <vt:lpstr>NAF AC0</vt:lpstr>
      <vt:lpstr>US Rohde und Schwarz 16 to 9_Neu</vt:lpstr>
      <vt:lpstr>Automation at Scale Across Domains</vt:lpstr>
      <vt:lpstr>$ whoami</vt:lpstr>
      <vt:lpstr>One company, three divisions, diverse markets:  We are a reliable technology partner </vt:lpstr>
      <vt:lpstr>Building an Automation Playground</vt:lpstr>
      <vt:lpstr>Where our journey begins</vt:lpstr>
      <vt:lpstr>Scouting a future-proof NOS</vt:lpstr>
      <vt:lpstr>Scouting a future-proof NOS #2</vt:lpstr>
      <vt:lpstr>Putting pieces together</vt:lpstr>
      <vt:lpstr>“There won’t be much Day-2 work” - or so we thought</vt:lpstr>
      <vt:lpstr>Expanding from WAN and DC to CAMPUS</vt:lpstr>
      <vt:lpstr>Why automate across domains?</vt:lpstr>
      <vt:lpstr>Business Drivers</vt:lpstr>
      <vt:lpstr>Human Drivers</vt:lpstr>
      <vt:lpstr>Declarative Automation Model</vt:lpstr>
      <vt:lpstr>Architecture Highlights</vt:lpstr>
      <vt:lpstr>Data-driven design</vt:lpstr>
      <vt:lpstr>Core Concepts</vt:lpstr>
      <vt:lpstr>Domain Specific Add-Ons</vt:lpstr>
      <vt:lpstr>GitLab CI Pipeline</vt:lpstr>
      <vt:lpstr>PowerPoint Presentation</vt:lpstr>
      <vt:lpstr>Scaling Tips</vt:lpstr>
      <vt:lpstr>Lessons Learned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Breunig Christian (12ISN)</cp:lastModifiedBy>
  <cp:revision>49</cp:revision>
  <dcterms:modified xsi:type="dcterms:W3CDTF">2026-05-29T16:12:09Z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764cdcd-3664-4d05-9615-7cbf65a4f0a8_Enabled">
    <vt:lpwstr>true</vt:lpwstr>
  </property>
  <property fmtid="{D5CDD505-2E9C-101B-9397-08002B2CF9AE}" pid="3" name="MSIP_Label_9764cdcd-3664-4d05-9615-7cbf65a4f0a8_SetDate">
    <vt:lpwstr>2026-04-30T09:17:10Z</vt:lpwstr>
  </property>
  <property fmtid="{D5CDD505-2E9C-101B-9397-08002B2CF9AE}" pid="4" name="MSIP_Label_9764cdcd-3664-4d05-9615-7cbf65a4f0a8_Method">
    <vt:lpwstr>Privileged</vt:lpwstr>
  </property>
  <property fmtid="{D5CDD505-2E9C-101B-9397-08002B2CF9AE}" pid="5" name="MSIP_Label_9764cdcd-3664-4d05-9615-7cbf65a4f0a8_Name">
    <vt:lpwstr>UNRESTRICTED</vt:lpwstr>
  </property>
  <property fmtid="{D5CDD505-2E9C-101B-9397-08002B2CF9AE}" pid="6" name="MSIP_Label_9764cdcd-3664-4d05-9615-7cbf65a4f0a8_SiteId">
    <vt:lpwstr>74bddbd9-705c-456e-aabd-99beb719a2b2</vt:lpwstr>
  </property>
  <property fmtid="{D5CDD505-2E9C-101B-9397-08002B2CF9AE}" pid="7" name="MSIP_Label_9764cdcd-3664-4d05-9615-7cbf65a4f0a8_ActionId">
    <vt:lpwstr>1dfd6bbc-00d2-45ec-8758-411beb93b1f8</vt:lpwstr>
  </property>
  <property fmtid="{D5CDD505-2E9C-101B-9397-08002B2CF9AE}" pid="8" name="MSIP_Label_9764cdcd-3664-4d05-9615-7cbf65a4f0a8_ContentBits">
    <vt:lpwstr>0</vt:lpwstr>
  </property>
  <property fmtid="{D5CDD505-2E9C-101B-9397-08002B2CF9AE}" pid="9" name="MSIP_Label_9764cdcd-3664-4d05-9615-7cbf65a4f0a8_Tag">
    <vt:lpwstr>10, 0, 1, 1</vt:lpwstr>
  </property>
</Properties>
</file>