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34"/>
  </p:notesMasterIdLst>
  <p:sldIdLst>
    <p:sldId id="256" r:id="rId2"/>
    <p:sldId id="257" r:id="rId3"/>
    <p:sldId id="266" r:id="rId4"/>
    <p:sldId id="258" r:id="rId5"/>
    <p:sldId id="270" r:id="rId6"/>
    <p:sldId id="274" r:id="rId7"/>
    <p:sldId id="276" r:id="rId8"/>
    <p:sldId id="277" r:id="rId9"/>
    <p:sldId id="278" r:id="rId10"/>
    <p:sldId id="279" r:id="rId11"/>
    <p:sldId id="280" r:id="rId12"/>
    <p:sldId id="281" r:id="rId13"/>
    <p:sldId id="282" r:id="rId14"/>
    <p:sldId id="275" r:id="rId15"/>
    <p:sldId id="283" r:id="rId16"/>
    <p:sldId id="285" r:id="rId17"/>
    <p:sldId id="286" r:id="rId18"/>
    <p:sldId id="288" r:id="rId19"/>
    <p:sldId id="289" r:id="rId20"/>
    <p:sldId id="290" r:id="rId21"/>
    <p:sldId id="291" r:id="rId22"/>
    <p:sldId id="292" r:id="rId23"/>
    <p:sldId id="293" r:id="rId24"/>
    <p:sldId id="295" r:id="rId25"/>
    <p:sldId id="296" r:id="rId26"/>
    <p:sldId id="298" r:id="rId27"/>
    <p:sldId id="299" r:id="rId28"/>
    <p:sldId id="300" r:id="rId29"/>
    <p:sldId id="262" r:id="rId30"/>
    <p:sldId id="302" r:id="rId31"/>
    <p:sldId id="301" r:id="rId32"/>
    <p:sldId id="264" r:id="rId33"/>
  </p:sldIdLst>
  <p:sldSz cx="9144000" cy="5143500" type="screen16x9"/>
  <p:notesSz cx="6858000" cy="9144000"/>
  <p:embeddedFontLst>
    <p:embeddedFont>
      <p:font typeface="Space Mono" panose="02010509030202000204" pitchFamily="49" charset="77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74A390-FE48-7541-9CC1-8FED82B5A0AC}" v="161" dt="2026-05-29T17:39:07.54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/>
    <p:restoredTop sz="90565"/>
  </p:normalViewPr>
  <p:slideViewPr>
    <p:cSldViewPr snapToGrid="0">
      <p:cViewPr varScale="1">
        <p:scale>
          <a:sx n="267" d="100"/>
          <a:sy n="267" d="100"/>
        </p:scale>
        <p:origin x="15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Relationship Id="rId43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ão Soares" userId="7bbab5b8-9f75-4be7-8ee4-b6ab1d859f02" providerId="ADAL" clId="{96FDE5AD-E5FE-57A7-9CBF-E225726FC94A}"/>
    <pc:docChg chg="undo custSel mod addSld delSld modSld sldOrd modMainMaster">
      <pc:chgData name="João Soares" userId="7bbab5b8-9f75-4be7-8ee4-b6ab1d859f02" providerId="ADAL" clId="{96FDE5AD-E5FE-57A7-9CBF-E225726FC94A}" dt="2026-05-29T17:46:03.902" v="17319" actId="20577"/>
      <pc:docMkLst>
        <pc:docMk/>
      </pc:docMkLst>
      <pc:sldChg chg="addSp delSp modSp mod modNotesTx">
        <pc:chgData name="João Soares" userId="7bbab5b8-9f75-4be7-8ee4-b6ab1d859f02" providerId="ADAL" clId="{96FDE5AD-E5FE-57A7-9CBF-E225726FC94A}" dt="2026-05-15T13:58:06.872" v="13700" actId="20577"/>
        <pc:sldMkLst>
          <pc:docMk/>
          <pc:sldMk cId="0" sldId="256"/>
        </pc:sldMkLst>
        <pc:spChg chg="mod">
          <ac:chgData name="João Soares" userId="7bbab5b8-9f75-4be7-8ee4-b6ab1d859f02" providerId="ADAL" clId="{96FDE5AD-E5FE-57A7-9CBF-E225726FC94A}" dt="2026-05-15T08:06:35.950" v="9" actId="20577"/>
          <ac:spMkLst>
            <pc:docMk/>
            <pc:sldMk cId="0" sldId="256"/>
            <ac:spMk id="70" creationId="{00000000-0000-0000-0000-000000000000}"/>
          </ac:spMkLst>
        </pc:spChg>
        <pc:spChg chg="mod">
          <ac:chgData name="João Soares" userId="7bbab5b8-9f75-4be7-8ee4-b6ab1d859f02" providerId="ADAL" clId="{96FDE5AD-E5FE-57A7-9CBF-E225726FC94A}" dt="2026-05-15T13:58:06.872" v="13700" actId="20577"/>
          <ac:spMkLst>
            <pc:docMk/>
            <pc:sldMk cId="0" sldId="256"/>
            <ac:spMk id="71" creationId="{00000000-0000-0000-0000-000000000000}"/>
          </ac:spMkLst>
        </pc:spChg>
      </pc:sldChg>
      <pc:sldChg chg="modSp mod modNotesTx">
        <pc:chgData name="João Soares" userId="7bbab5b8-9f75-4be7-8ee4-b6ab1d859f02" providerId="ADAL" clId="{96FDE5AD-E5FE-57A7-9CBF-E225726FC94A}" dt="2026-05-15T15:00:23.759" v="15321" actId="20577"/>
        <pc:sldMkLst>
          <pc:docMk/>
          <pc:sldMk cId="0" sldId="257"/>
        </pc:sldMkLst>
        <pc:spChg chg="mod">
          <ac:chgData name="João Soares" userId="7bbab5b8-9f75-4be7-8ee4-b6ab1d859f02" providerId="ADAL" clId="{96FDE5AD-E5FE-57A7-9CBF-E225726FC94A}" dt="2026-05-15T14:16:26.558" v="13784" actId="20577"/>
          <ac:spMkLst>
            <pc:docMk/>
            <pc:sldMk cId="0" sldId="257"/>
            <ac:spMk id="77" creationId="{00000000-0000-0000-0000-000000000000}"/>
          </ac:spMkLst>
        </pc:spChg>
        <pc:spChg chg="mod">
          <ac:chgData name="João Soares" userId="7bbab5b8-9f75-4be7-8ee4-b6ab1d859f02" providerId="ADAL" clId="{96FDE5AD-E5FE-57A7-9CBF-E225726FC94A}" dt="2026-05-15T15:00:23.759" v="15321" actId="20577"/>
          <ac:spMkLst>
            <pc:docMk/>
            <pc:sldMk cId="0" sldId="257"/>
            <ac:spMk id="78" creationId="{00000000-0000-0000-0000-000000000000}"/>
          </ac:spMkLst>
        </pc:spChg>
      </pc:sldChg>
      <pc:sldChg chg="modSp mod">
        <pc:chgData name="João Soares" userId="7bbab5b8-9f75-4be7-8ee4-b6ab1d859f02" providerId="ADAL" clId="{96FDE5AD-E5FE-57A7-9CBF-E225726FC94A}" dt="2026-05-15T09:18:16.217" v="1324" actId="20577"/>
        <pc:sldMkLst>
          <pc:docMk/>
          <pc:sldMk cId="0" sldId="258"/>
        </pc:sldMkLst>
        <pc:spChg chg="mod">
          <ac:chgData name="João Soares" userId="7bbab5b8-9f75-4be7-8ee4-b6ab1d859f02" providerId="ADAL" clId="{96FDE5AD-E5FE-57A7-9CBF-E225726FC94A}" dt="2026-05-15T09:18:16.217" v="1324" actId="20577"/>
          <ac:spMkLst>
            <pc:docMk/>
            <pc:sldMk cId="0" sldId="258"/>
            <ac:spMk id="83" creationId="{00000000-0000-0000-0000-000000000000}"/>
          </ac:spMkLst>
        </pc:spChg>
      </pc:sldChg>
      <pc:sldChg chg="modSp del mod">
        <pc:chgData name="João Soares" userId="7bbab5b8-9f75-4be7-8ee4-b6ab1d859f02" providerId="ADAL" clId="{96FDE5AD-E5FE-57A7-9CBF-E225726FC94A}" dt="2026-05-29T17:29:29.545" v="17011" actId="2696"/>
        <pc:sldMkLst>
          <pc:docMk/>
          <pc:sldMk cId="0" sldId="260"/>
        </pc:sldMkLst>
        <pc:spChg chg="mod">
          <ac:chgData name="João Soares" userId="7bbab5b8-9f75-4be7-8ee4-b6ab1d859f02" providerId="ADAL" clId="{96FDE5AD-E5FE-57A7-9CBF-E225726FC94A}" dt="2026-05-29T16:52:29.736" v="16943" actId="20577"/>
          <ac:spMkLst>
            <pc:docMk/>
            <pc:sldMk cId="0" sldId="260"/>
            <ac:spMk id="95" creationId="{00000000-0000-0000-0000-000000000000}"/>
          </ac:spMkLst>
        </pc:spChg>
      </pc:sldChg>
      <pc:sldChg chg="modSp mod">
        <pc:chgData name="João Soares" userId="7bbab5b8-9f75-4be7-8ee4-b6ab1d859f02" providerId="ADAL" clId="{96FDE5AD-E5FE-57A7-9CBF-E225726FC94A}" dt="2026-05-15T15:02:04.637" v="15391" actId="20577"/>
        <pc:sldMkLst>
          <pc:docMk/>
          <pc:sldMk cId="0" sldId="262"/>
        </pc:sldMkLst>
        <pc:spChg chg="mod">
          <ac:chgData name="João Soares" userId="7bbab5b8-9f75-4be7-8ee4-b6ab1d859f02" providerId="ADAL" clId="{96FDE5AD-E5FE-57A7-9CBF-E225726FC94A}" dt="2026-05-15T15:02:04.637" v="15391" actId="20577"/>
          <ac:spMkLst>
            <pc:docMk/>
            <pc:sldMk cId="0" sldId="262"/>
            <ac:spMk id="106" creationId="{00000000-0000-0000-0000-000000000000}"/>
          </ac:spMkLst>
        </pc:spChg>
      </pc:sldChg>
      <pc:sldChg chg="modSp mod">
        <pc:chgData name="João Soares" userId="7bbab5b8-9f75-4be7-8ee4-b6ab1d859f02" providerId="ADAL" clId="{96FDE5AD-E5FE-57A7-9CBF-E225726FC94A}" dt="2026-05-29T17:41:45.736" v="17287" actId="20577"/>
        <pc:sldMkLst>
          <pc:docMk/>
          <pc:sldMk cId="0" sldId="264"/>
        </pc:sldMkLst>
        <pc:spChg chg="mod">
          <ac:chgData name="João Soares" userId="7bbab5b8-9f75-4be7-8ee4-b6ab1d859f02" providerId="ADAL" clId="{96FDE5AD-E5FE-57A7-9CBF-E225726FC94A}" dt="2026-05-29T17:41:45.736" v="17287" actId="20577"/>
          <ac:spMkLst>
            <pc:docMk/>
            <pc:sldMk cId="0" sldId="264"/>
            <ac:spMk id="117" creationId="{00000000-0000-0000-0000-000000000000}"/>
          </ac:spMkLst>
        </pc:spChg>
      </pc:sldChg>
      <pc:sldChg chg="addSp delSp modSp add mod">
        <pc:chgData name="João Soares" userId="7bbab5b8-9f75-4be7-8ee4-b6ab1d859f02" providerId="ADAL" clId="{96FDE5AD-E5FE-57A7-9CBF-E225726FC94A}" dt="2026-05-15T13:22:54.214" v="10839" actId="14100"/>
        <pc:sldMkLst>
          <pc:docMk/>
          <pc:sldMk cId="3140654507" sldId="266"/>
        </pc:sldMkLst>
        <pc:spChg chg="mod">
          <ac:chgData name="João Soares" userId="7bbab5b8-9f75-4be7-8ee4-b6ab1d859f02" providerId="ADAL" clId="{96FDE5AD-E5FE-57A7-9CBF-E225726FC94A}" dt="2026-05-15T08:58:26.112" v="757" actId="20577"/>
          <ac:spMkLst>
            <pc:docMk/>
            <pc:sldMk cId="3140654507" sldId="266"/>
            <ac:spMk id="88" creationId="{C4E1956E-C524-EBAE-78D3-90CAF921E3B6}"/>
          </ac:spMkLst>
        </pc:spChg>
        <pc:spChg chg="mod">
          <ac:chgData name="João Soares" userId="7bbab5b8-9f75-4be7-8ee4-b6ab1d859f02" providerId="ADAL" clId="{96FDE5AD-E5FE-57A7-9CBF-E225726FC94A}" dt="2026-05-15T13:22:54.214" v="10839" actId="14100"/>
          <ac:spMkLst>
            <pc:docMk/>
            <pc:sldMk cId="3140654507" sldId="266"/>
            <ac:spMk id="89" creationId="{82016822-40B7-59E0-EA40-3B834EA3BAB8}"/>
          </ac:spMkLst>
        </pc:spChg>
        <pc:picChg chg="add mod">
          <ac:chgData name="João Soares" userId="7bbab5b8-9f75-4be7-8ee4-b6ab1d859f02" providerId="ADAL" clId="{96FDE5AD-E5FE-57A7-9CBF-E225726FC94A}" dt="2026-05-15T08:58:59.158" v="760" actId="1076"/>
          <ac:picMkLst>
            <pc:docMk/>
            <pc:sldMk cId="3140654507" sldId="266"/>
            <ac:picMk id="2" creationId="{BCAF0A16-C33C-49E9-95BD-0EE2DC3701C4}"/>
          </ac:picMkLst>
        </pc:picChg>
      </pc:sldChg>
      <pc:sldChg chg="addSp delSp modSp add del mod">
        <pc:chgData name="João Soares" userId="7bbab5b8-9f75-4be7-8ee4-b6ab1d859f02" providerId="ADAL" clId="{96FDE5AD-E5FE-57A7-9CBF-E225726FC94A}" dt="2026-05-29T16:26:48.221" v="16324" actId="2696"/>
        <pc:sldMkLst>
          <pc:docMk/>
          <pc:sldMk cId="980611200" sldId="267"/>
        </pc:sldMkLst>
      </pc:sldChg>
      <pc:sldChg chg="modSp add del mod">
        <pc:chgData name="João Soares" userId="7bbab5b8-9f75-4be7-8ee4-b6ab1d859f02" providerId="ADAL" clId="{96FDE5AD-E5FE-57A7-9CBF-E225726FC94A}" dt="2026-05-29T16:26:48.641" v="16325" actId="2696"/>
        <pc:sldMkLst>
          <pc:docMk/>
          <pc:sldMk cId="1199423306" sldId="268"/>
        </pc:sldMkLst>
      </pc:sldChg>
      <pc:sldChg chg="addSp delSp modSp add del mod modNotesTx">
        <pc:chgData name="João Soares" userId="7bbab5b8-9f75-4be7-8ee4-b6ab1d859f02" providerId="ADAL" clId="{96FDE5AD-E5FE-57A7-9CBF-E225726FC94A}" dt="2026-05-29T16:48:57.673" v="16695" actId="20577"/>
        <pc:sldMkLst>
          <pc:docMk/>
          <pc:sldMk cId="2956980387" sldId="270"/>
        </pc:sldMkLst>
        <pc:spChg chg="mod">
          <ac:chgData name="João Soares" userId="7bbab5b8-9f75-4be7-8ee4-b6ab1d859f02" providerId="ADAL" clId="{96FDE5AD-E5FE-57A7-9CBF-E225726FC94A}" dt="2026-05-29T16:26:55.639" v="16356" actId="20577"/>
          <ac:spMkLst>
            <pc:docMk/>
            <pc:sldMk cId="2956980387" sldId="270"/>
            <ac:spMk id="77" creationId="{570CE4C1-206F-869E-4E07-CF5C87F4D31E}"/>
          </ac:spMkLst>
        </pc:spChg>
        <pc:picChg chg="add mod">
          <ac:chgData name="João Soares" userId="7bbab5b8-9f75-4be7-8ee4-b6ab1d859f02" providerId="ADAL" clId="{96FDE5AD-E5FE-57A7-9CBF-E225726FC94A}" dt="2026-05-15T09:41:45.873" v="1796" actId="1076"/>
          <ac:picMkLst>
            <pc:docMk/>
            <pc:sldMk cId="2956980387" sldId="270"/>
            <ac:picMk id="9" creationId="{3E006A6B-5DFD-38DA-43D5-6D7E7BBFF5C2}"/>
          </ac:picMkLst>
        </pc:picChg>
      </pc:sldChg>
      <pc:sldChg chg="addSp delSp modSp add del mod modNotesTx">
        <pc:chgData name="João Soares" userId="7bbab5b8-9f75-4be7-8ee4-b6ab1d859f02" providerId="ADAL" clId="{96FDE5AD-E5FE-57A7-9CBF-E225726FC94A}" dt="2026-05-29T17:29:29.545" v="17011" actId="2696"/>
        <pc:sldMkLst>
          <pc:docMk/>
          <pc:sldMk cId="368281376" sldId="271"/>
        </pc:sldMkLst>
        <pc:spChg chg="add del mod">
          <ac:chgData name="João Soares" userId="7bbab5b8-9f75-4be7-8ee4-b6ab1d859f02" providerId="ADAL" clId="{96FDE5AD-E5FE-57A7-9CBF-E225726FC94A}" dt="2026-05-29T16:44:26.698" v="16603" actId="478"/>
          <ac:spMkLst>
            <pc:docMk/>
            <pc:sldMk cId="368281376" sldId="271"/>
            <ac:spMk id="3" creationId="{C2A4F4F0-BF56-CB8E-82D8-3D05209EFD6F}"/>
          </ac:spMkLst>
        </pc:spChg>
        <pc:spChg chg="add del mod">
          <ac:chgData name="João Soares" userId="7bbab5b8-9f75-4be7-8ee4-b6ab1d859f02" providerId="ADAL" clId="{96FDE5AD-E5FE-57A7-9CBF-E225726FC94A}" dt="2026-05-29T16:44:29.015" v="16604" actId="478"/>
          <ac:spMkLst>
            <pc:docMk/>
            <pc:sldMk cId="368281376" sldId="271"/>
            <ac:spMk id="4" creationId="{1174596E-6891-C44E-3B72-F26245EB123B}"/>
          </ac:spMkLst>
        </pc:spChg>
        <pc:spChg chg="add del mod">
          <ac:chgData name="João Soares" userId="7bbab5b8-9f75-4be7-8ee4-b6ab1d859f02" providerId="ADAL" clId="{96FDE5AD-E5FE-57A7-9CBF-E225726FC94A}" dt="2026-05-29T16:52:02.498" v="16922" actId="478"/>
          <ac:spMkLst>
            <pc:docMk/>
            <pc:sldMk cId="368281376" sldId="271"/>
            <ac:spMk id="5" creationId="{ED7B8033-BA30-AB7F-2BBF-15928D104BC5}"/>
          </ac:spMkLst>
        </pc:spChg>
      </pc:sldChg>
      <pc:sldChg chg="modSp add del mod">
        <pc:chgData name="João Soares" userId="7bbab5b8-9f75-4be7-8ee4-b6ab1d859f02" providerId="ADAL" clId="{96FDE5AD-E5FE-57A7-9CBF-E225726FC94A}" dt="2026-05-29T16:52:20.281" v="16923" actId="2696"/>
        <pc:sldMkLst>
          <pc:docMk/>
          <pc:sldMk cId="82726174" sldId="272"/>
        </pc:sldMkLst>
      </pc:sldChg>
      <pc:sldChg chg="modSp add del mod modNotesTx">
        <pc:chgData name="João Soares" userId="7bbab5b8-9f75-4be7-8ee4-b6ab1d859f02" providerId="ADAL" clId="{96FDE5AD-E5FE-57A7-9CBF-E225726FC94A}" dt="2026-05-29T16:52:20.936" v="16924" actId="2696"/>
        <pc:sldMkLst>
          <pc:docMk/>
          <pc:sldMk cId="3500838038" sldId="273"/>
        </pc:sldMkLst>
        <pc:spChg chg="mod">
          <ac:chgData name="João Soares" userId="7bbab5b8-9f75-4be7-8ee4-b6ab1d859f02" providerId="ADAL" clId="{96FDE5AD-E5FE-57A7-9CBF-E225726FC94A}" dt="2026-05-29T16:02:24.550" v="16043" actId="20577"/>
          <ac:spMkLst>
            <pc:docMk/>
            <pc:sldMk cId="3500838038" sldId="273"/>
            <ac:spMk id="78" creationId="{DE843347-7F30-B2A1-5C56-8174B907F33D}"/>
          </ac:spMkLst>
        </pc:spChg>
      </pc:sldChg>
      <pc:sldChg chg="addSp modSp add mod modAnim">
        <pc:chgData name="João Soares" userId="7bbab5b8-9f75-4be7-8ee4-b6ab1d859f02" providerId="ADAL" clId="{96FDE5AD-E5FE-57A7-9CBF-E225726FC94A}" dt="2026-05-29T17:39:47.196" v="17201" actId="20577"/>
        <pc:sldMkLst>
          <pc:docMk/>
          <pc:sldMk cId="172085114" sldId="274"/>
        </pc:sldMkLst>
        <pc:spChg chg="mod">
          <ac:chgData name="João Soares" userId="7bbab5b8-9f75-4be7-8ee4-b6ab1d859f02" providerId="ADAL" clId="{96FDE5AD-E5FE-57A7-9CBF-E225726FC94A}" dt="2026-05-29T17:39:47.196" v="17201" actId="20577"/>
          <ac:spMkLst>
            <pc:docMk/>
            <pc:sldMk cId="172085114" sldId="274"/>
            <ac:spMk id="83" creationId="{FDBD2C9D-7F59-6B08-ECD4-6780FE7FF7FC}"/>
          </ac:spMkLst>
        </pc:spChg>
      </pc:sldChg>
      <pc:sldChg chg="addSp delSp modSp add mod ord modNotesTx">
        <pc:chgData name="João Soares" userId="7bbab5b8-9f75-4be7-8ee4-b6ab1d859f02" providerId="ADAL" clId="{96FDE5AD-E5FE-57A7-9CBF-E225726FC94A}" dt="2026-05-29T17:43:29.284" v="17301" actId="313"/>
        <pc:sldMkLst>
          <pc:docMk/>
          <pc:sldMk cId="3769794628" sldId="275"/>
        </pc:sldMkLst>
        <pc:spChg chg="mod">
          <ac:chgData name="João Soares" userId="7bbab5b8-9f75-4be7-8ee4-b6ab1d859f02" providerId="ADAL" clId="{96FDE5AD-E5FE-57A7-9CBF-E225726FC94A}" dt="2026-05-15T11:12:07.197" v="6784" actId="20577"/>
          <ac:spMkLst>
            <pc:docMk/>
            <pc:sldMk cId="3769794628" sldId="275"/>
            <ac:spMk id="88" creationId="{CAED0B5B-396E-BF03-1029-FA6FE76952EF}"/>
          </ac:spMkLst>
        </pc:spChg>
        <pc:spChg chg="mod">
          <ac:chgData name="João Soares" userId="7bbab5b8-9f75-4be7-8ee4-b6ab1d859f02" providerId="ADAL" clId="{96FDE5AD-E5FE-57A7-9CBF-E225726FC94A}" dt="2026-05-15T13:23:48.537" v="10854" actId="20577"/>
          <ac:spMkLst>
            <pc:docMk/>
            <pc:sldMk cId="3769794628" sldId="275"/>
            <ac:spMk id="89" creationId="{02A859E1-E76A-12FE-7217-9B738221EA0A}"/>
          </ac:spMkLst>
        </pc:spChg>
      </pc:sldChg>
      <pc:sldChg chg="addSp delSp modSp add mod modNotesTx">
        <pc:chgData name="João Soares" userId="7bbab5b8-9f75-4be7-8ee4-b6ab1d859f02" providerId="ADAL" clId="{96FDE5AD-E5FE-57A7-9CBF-E225726FC94A}" dt="2026-05-15T13:28:22.702" v="11117" actId="20577"/>
        <pc:sldMkLst>
          <pc:docMk/>
          <pc:sldMk cId="2985055217" sldId="276"/>
        </pc:sldMkLst>
        <pc:spChg chg="mod">
          <ac:chgData name="João Soares" userId="7bbab5b8-9f75-4be7-8ee4-b6ab1d859f02" providerId="ADAL" clId="{96FDE5AD-E5FE-57A7-9CBF-E225726FC94A}" dt="2026-05-15T10:26:12.557" v="4371" actId="20577"/>
          <ac:spMkLst>
            <pc:docMk/>
            <pc:sldMk cId="2985055217" sldId="276"/>
            <ac:spMk id="77" creationId="{5971EE45-4469-681A-A958-82A379B8E96F}"/>
          </ac:spMkLst>
        </pc:spChg>
        <pc:picChg chg="add mod">
          <ac:chgData name="João Soares" userId="7bbab5b8-9f75-4be7-8ee4-b6ab1d859f02" providerId="ADAL" clId="{96FDE5AD-E5FE-57A7-9CBF-E225726FC94A}" dt="2026-05-15T10:30:54.427" v="4396" actId="1076"/>
          <ac:picMkLst>
            <pc:docMk/>
            <pc:sldMk cId="2985055217" sldId="276"/>
            <ac:picMk id="13" creationId="{D76EBB15-68C2-2560-F400-83D1BCBBF88F}"/>
          </ac:picMkLst>
        </pc:picChg>
      </pc:sldChg>
      <pc:sldChg chg="addSp delSp modSp add mod modNotesTx">
        <pc:chgData name="João Soares" userId="7bbab5b8-9f75-4be7-8ee4-b6ab1d859f02" providerId="ADAL" clId="{96FDE5AD-E5FE-57A7-9CBF-E225726FC94A}" dt="2026-05-15T10:42:02.417" v="4852" actId="20577"/>
        <pc:sldMkLst>
          <pc:docMk/>
          <pc:sldMk cId="3521443876" sldId="277"/>
        </pc:sldMkLst>
        <pc:spChg chg="add mod">
          <ac:chgData name="João Soares" userId="7bbab5b8-9f75-4be7-8ee4-b6ab1d859f02" providerId="ADAL" clId="{96FDE5AD-E5FE-57A7-9CBF-E225726FC94A}" dt="2026-05-15T10:33:04.779" v="4645" actId="20577"/>
          <ac:spMkLst>
            <pc:docMk/>
            <pc:sldMk cId="3521443876" sldId="277"/>
            <ac:spMk id="3" creationId="{950E6900-88D4-24BF-A253-E01B4450434B}"/>
          </ac:spMkLst>
        </pc:spChg>
        <pc:picChg chg="mod">
          <ac:chgData name="João Soares" userId="7bbab5b8-9f75-4be7-8ee4-b6ab1d859f02" providerId="ADAL" clId="{96FDE5AD-E5FE-57A7-9CBF-E225726FC94A}" dt="2026-05-15T10:31:50.306" v="4425" actId="1076"/>
          <ac:picMkLst>
            <pc:docMk/>
            <pc:sldMk cId="3521443876" sldId="277"/>
            <ac:picMk id="13" creationId="{B5878C36-1FEC-1B2B-CE83-F2015952BB0E}"/>
          </ac:picMkLst>
        </pc:picChg>
      </pc:sldChg>
      <pc:sldChg chg="addSp delSp modSp add mod modNotesTx">
        <pc:chgData name="João Soares" userId="7bbab5b8-9f75-4be7-8ee4-b6ab1d859f02" providerId="ADAL" clId="{96FDE5AD-E5FE-57A7-9CBF-E225726FC94A}" dt="2026-05-29T17:40:16.900" v="17203" actId="20577"/>
        <pc:sldMkLst>
          <pc:docMk/>
          <pc:sldMk cId="1128456891" sldId="278"/>
        </pc:sldMkLst>
        <pc:spChg chg="add mod">
          <ac:chgData name="João Soares" userId="7bbab5b8-9f75-4be7-8ee4-b6ab1d859f02" providerId="ADAL" clId="{96FDE5AD-E5FE-57A7-9CBF-E225726FC94A}" dt="2026-05-29T17:40:16.900" v="17203" actId="20577"/>
          <ac:spMkLst>
            <pc:docMk/>
            <pc:sldMk cId="1128456891" sldId="278"/>
            <ac:spMk id="2" creationId="{454C3DE9-8E45-71ED-4EAB-6BBCB7C46469}"/>
          </ac:spMkLst>
        </pc:spChg>
        <pc:picChg chg="add mod">
          <ac:chgData name="João Soares" userId="7bbab5b8-9f75-4be7-8ee4-b6ab1d859f02" providerId="ADAL" clId="{96FDE5AD-E5FE-57A7-9CBF-E225726FC94A}" dt="2026-05-15T10:46:19.373" v="4995" actId="14100"/>
          <ac:picMkLst>
            <pc:docMk/>
            <pc:sldMk cId="1128456891" sldId="278"/>
            <ac:picMk id="14" creationId="{67E9317B-46EF-892E-BFCD-E90624976B9F}"/>
          </ac:picMkLst>
        </pc:picChg>
      </pc:sldChg>
      <pc:sldChg chg="addSp delSp modSp add mod modNotesTx">
        <pc:chgData name="João Soares" userId="7bbab5b8-9f75-4be7-8ee4-b6ab1d859f02" providerId="ADAL" clId="{96FDE5AD-E5FE-57A7-9CBF-E225726FC94A}" dt="2026-05-29T17:40:20.621" v="17204" actId="20577"/>
        <pc:sldMkLst>
          <pc:docMk/>
          <pc:sldMk cId="3429251313" sldId="279"/>
        </pc:sldMkLst>
        <pc:spChg chg="mod">
          <ac:chgData name="João Soares" userId="7bbab5b8-9f75-4be7-8ee4-b6ab1d859f02" providerId="ADAL" clId="{96FDE5AD-E5FE-57A7-9CBF-E225726FC94A}" dt="2026-05-29T17:40:20.621" v="17204" actId="20577"/>
          <ac:spMkLst>
            <pc:docMk/>
            <pc:sldMk cId="3429251313" sldId="279"/>
            <ac:spMk id="2" creationId="{70920ADF-0640-3A53-81A2-81931EF2E8DB}"/>
          </ac:spMkLst>
        </pc:spChg>
        <pc:spChg chg="add mod">
          <ac:chgData name="João Soares" userId="7bbab5b8-9f75-4be7-8ee4-b6ab1d859f02" providerId="ADAL" clId="{96FDE5AD-E5FE-57A7-9CBF-E225726FC94A}" dt="2026-05-15T14:50:17.383" v="15208" actId="1076"/>
          <ac:spMkLst>
            <pc:docMk/>
            <pc:sldMk cId="3429251313" sldId="279"/>
            <ac:spMk id="3" creationId="{77351985-F5B7-3755-CE7F-4EDCA8131A54}"/>
          </ac:spMkLst>
        </pc:spChg>
        <pc:picChg chg="add mod">
          <ac:chgData name="João Soares" userId="7bbab5b8-9f75-4be7-8ee4-b6ab1d859f02" providerId="ADAL" clId="{96FDE5AD-E5FE-57A7-9CBF-E225726FC94A}" dt="2026-05-15T10:46:23.642" v="4997"/>
          <ac:picMkLst>
            <pc:docMk/>
            <pc:sldMk cId="3429251313" sldId="279"/>
            <ac:picMk id="4" creationId="{B53EC82E-9C0E-E657-AA79-8829CDB6D105}"/>
          </ac:picMkLst>
        </pc:picChg>
      </pc:sldChg>
      <pc:sldChg chg="addSp delSp modSp add mod">
        <pc:chgData name="João Soares" userId="7bbab5b8-9f75-4be7-8ee4-b6ab1d859f02" providerId="ADAL" clId="{96FDE5AD-E5FE-57A7-9CBF-E225726FC94A}" dt="2026-05-29T17:40:33.039" v="17206" actId="20577"/>
        <pc:sldMkLst>
          <pc:docMk/>
          <pc:sldMk cId="3274255904" sldId="280"/>
        </pc:sldMkLst>
        <pc:spChg chg="add mod">
          <ac:chgData name="João Soares" userId="7bbab5b8-9f75-4be7-8ee4-b6ab1d859f02" providerId="ADAL" clId="{96FDE5AD-E5FE-57A7-9CBF-E225726FC94A}" dt="2026-05-29T17:40:33.039" v="17206" actId="20577"/>
          <ac:spMkLst>
            <pc:docMk/>
            <pc:sldMk cId="3274255904" sldId="280"/>
            <ac:spMk id="3" creationId="{A98565F1-F57E-7E7A-B9A0-0E735C6B7F1E}"/>
          </ac:spMkLst>
        </pc:spChg>
        <pc:picChg chg="add mod">
          <ac:chgData name="João Soares" userId="7bbab5b8-9f75-4be7-8ee4-b6ab1d859f02" providerId="ADAL" clId="{96FDE5AD-E5FE-57A7-9CBF-E225726FC94A}" dt="2026-05-15T10:46:56.512" v="5006" actId="1076"/>
          <ac:picMkLst>
            <pc:docMk/>
            <pc:sldMk cId="3274255904" sldId="280"/>
            <ac:picMk id="9" creationId="{70FAA6AC-E6F2-767E-E63F-8EB845222F3D}"/>
          </ac:picMkLst>
        </pc:picChg>
      </pc:sldChg>
      <pc:sldChg chg="addSp modSp add mod modNotesTx">
        <pc:chgData name="João Soares" userId="7bbab5b8-9f75-4be7-8ee4-b6ab1d859f02" providerId="ADAL" clId="{96FDE5AD-E5FE-57A7-9CBF-E225726FC94A}" dt="2026-05-29T17:40:38.362" v="17208" actId="20577"/>
        <pc:sldMkLst>
          <pc:docMk/>
          <pc:sldMk cId="4015318502" sldId="281"/>
        </pc:sldMkLst>
        <pc:spChg chg="add mod">
          <ac:chgData name="João Soares" userId="7bbab5b8-9f75-4be7-8ee4-b6ab1d859f02" providerId="ADAL" clId="{96FDE5AD-E5FE-57A7-9CBF-E225726FC94A}" dt="2026-05-15T14:45:12.316" v="14994" actId="20577"/>
          <ac:spMkLst>
            <pc:docMk/>
            <pc:sldMk cId="4015318502" sldId="281"/>
            <ac:spMk id="2" creationId="{1BC63041-896F-1D5D-7E64-054E84893CF2}"/>
          </ac:spMkLst>
        </pc:spChg>
        <pc:spChg chg="mod">
          <ac:chgData name="João Soares" userId="7bbab5b8-9f75-4be7-8ee4-b6ab1d859f02" providerId="ADAL" clId="{96FDE5AD-E5FE-57A7-9CBF-E225726FC94A}" dt="2026-05-29T17:40:38.362" v="17208" actId="20577"/>
          <ac:spMkLst>
            <pc:docMk/>
            <pc:sldMk cId="4015318502" sldId="281"/>
            <ac:spMk id="3" creationId="{4738C886-3CAA-932C-DB88-D38C5EEEE9DB}"/>
          </ac:spMkLst>
        </pc:spChg>
        <pc:picChg chg="mod">
          <ac:chgData name="João Soares" userId="7bbab5b8-9f75-4be7-8ee4-b6ab1d859f02" providerId="ADAL" clId="{96FDE5AD-E5FE-57A7-9CBF-E225726FC94A}" dt="2026-05-15T10:47:27.559" v="5054" actId="1076"/>
          <ac:picMkLst>
            <pc:docMk/>
            <pc:sldMk cId="4015318502" sldId="281"/>
            <ac:picMk id="9" creationId="{60AD9C61-4E63-828B-AF92-17CE9977F532}"/>
          </ac:picMkLst>
        </pc:picChg>
      </pc:sldChg>
      <pc:sldChg chg="modSp add mod">
        <pc:chgData name="João Soares" userId="7bbab5b8-9f75-4be7-8ee4-b6ab1d859f02" providerId="ADAL" clId="{96FDE5AD-E5FE-57A7-9CBF-E225726FC94A}" dt="2026-05-29T17:41:03.906" v="17214" actId="20577"/>
        <pc:sldMkLst>
          <pc:docMk/>
          <pc:sldMk cId="550691617" sldId="282"/>
        </pc:sldMkLst>
        <pc:spChg chg="mod">
          <ac:chgData name="João Soares" userId="7bbab5b8-9f75-4be7-8ee4-b6ab1d859f02" providerId="ADAL" clId="{96FDE5AD-E5FE-57A7-9CBF-E225726FC94A}" dt="2026-05-29T17:41:03.906" v="17214" actId="20577"/>
          <ac:spMkLst>
            <pc:docMk/>
            <pc:sldMk cId="550691617" sldId="282"/>
            <ac:spMk id="106" creationId="{A338AD69-280F-C4D8-52DF-D1DF211F8F4B}"/>
          </ac:spMkLst>
        </pc:spChg>
      </pc:sldChg>
      <pc:sldChg chg="modSp add mod modNotesTx">
        <pc:chgData name="João Soares" userId="7bbab5b8-9f75-4be7-8ee4-b6ab1d859f02" providerId="ADAL" clId="{96FDE5AD-E5FE-57A7-9CBF-E225726FC94A}" dt="2026-05-15T13:23:51.487" v="10855"/>
        <pc:sldMkLst>
          <pc:docMk/>
          <pc:sldMk cId="3082981993" sldId="283"/>
        </pc:sldMkLst>
        <pc:spChg chg="mod">
          <ac:chgData name="João Soares" userId="7bbab5b8-9f75-4be7-8ee4-b6ab1d859f02" providerId="ADAL" clId="{96FDE5AD-E5FE-57A7-9CBF-E225726FC94A}" dt="2026-05-15T11:00:11.665" v="5678" actId="20577"/>
          <ac:spMkLst>
            <pc:docMk/>
            <pc:sldMk cId="3082981993" sldId="283"/>
            <ac:spMk id="3" creationId="{502FCD5D-DA86-8C07-F58D-79885AC932A4}"/>
          </ac:spMkLst>
        </pc:spChg>
        <pc:spChg chg="mod">
          <ac:chgData name="João Soares" userId="7bbab5b8-9f75-4be7-8ee4-b6ab1d859f02" providerId="ADAL" clId="{96FDE5AD-E5FE-57A7-9CBF-E225726FC94A}" dt="2026-05-15T11:12:09.593" v="6787" actId="20577"/>
          <ac:spMkLst>
            <pc:docMk/>
            <pc:sldMk cId="3082981993" sldId="283"/>
            <ac:spMk id="88" creationId="{D77E02FD-B522-9723-B47E-5D66C1FC44EC}"/>
          </ac:spMkLst>
        </pc:spChg>
        <pc:spChg chg="mod">
          <ac:chgData name="João Soares" userId="7bbab5b8-9f75-4be7-8ee4-b6ab1d859f02" providerId="ADAL" clId="{96FDE5AD-E5FE-57A7-9CBF-E225726FC94A}" dt="2026-05-15T13:23:51.487" v="10855"/>
          <ac:spMkLst>
            <pc:docMk/>
            <pc:sldMk cId="3082981993" sldId="283"/>
            <ac:spMk id="89" creationId="{AD1B5965-2828-DC94-078E-0D81FC18B299}"/>
          </ac:spMkLst>
        </pc:spChg>
      </pc:sldChg>
      <pc:sldChg chg="addSp modSp add mod modNotesTx">
        <pc:chgData name="João Soares" userId="7bbab5b8-9f75-4be7-8ee4-b6ab1d859f02" providerId="ADAL" clId="{96FDE5AD-E5FE-57A7-9CBF-E225726FC94A}" dt="2026-05-15T14:57:31.967" v="15286" actId="14100"/>
        <pc:sldMkLst>
          <pc:docMk/>
          <pc:sldMk cId="887555470" sldId="285"/>
        </pc:sldMkLst>
        <pc:spChg chg="add mod">
          <ac:chgData name="João Soares" userId="7bbab5b8-9f75-4be7-8ee4-b6ab1d859f02" providerId="ADAL" clId="{96FDE5AD-E5FE-57A7-9CBF-E225726FC94A}" dt="2026-05-15T14:57:31.967" v="15286" actId="14100"/>
          <ac:spMkLst>
            <pc:docMk/>
            <pc:sldMk cId="887555470" sldId="285"/>
            <ac:spMk id="4" creationId="{5397FCA1-1BE9-D691-451A-31CC7FC43F69}"/>
          </ac:spMkLst>
        </pc:spChg>
        <pc:spChg chg="mod">
          <ac:chgData name="João Soares" userId="7bbab5b8-9f75-4be7-8ee4-b6ab1d859f02" providerId="ADAL" clId="{96FDE5AD-E5FE-57A7-9CBF-E225726FC94A}" dt="2026-05-15T11:12:11.590" v="6790" actId="20577"/>
          <ac:spMkLst>
            <pc:docMk/>
            <pc:sldMk cId="887555470" sldId="285"/>
            <ac:spMk id="88" creationId="{8D677D5E-B6F6-305C-5C15-66695351BFEB}"/>
          </ac:spMkLst>
        </pc:spChg>
        <pc:spChg chg="mod">
          <ac:chgData name="João Soares" userId="7bbab5b8-9f75-4be7-8ee4-b6ab1d859f02" providerId="ADAL" clId="{96FDE5AD-E5FE-57A7-9CBF-E225726FC94A}" dt="2026-05-15T13:23:53.614" v="10856"/>
          <ac:spMkLst>
            <pc:docMk/>
            <pc:sldMk cId="887555470" sldId="285"/>
            <ac:spMk id="89" creationId="{1D4C94D5-47B0-E3C3-2915-464DE014CD05}"/>
          </ac:spMkLst>
        </pc:spChg>
        <pc:cxnChg chg="add mod">
          <ac:chgData name="João Soares" userId="7bbab5b8-9f75-4be7-8ee4-b6ab1d859f02" providerId="ADAL" clId="{96FDE5AD-E5FE-57A7-9CBF-E225726FC94A}" dt="2026-05-15T11:00:35.064" v="5727" actId="1076"/>
          <ac:cxnSpMkLst>
            <pc:docMk/>
            <pc:sldMk cId="887555470" sldId="285"/>
            <ac:cxnSpMk id="2" creationId="{F5798CB7-85D3-900E-B604-A7374A50EAA9}"/>
          </ac:cxnSpMkLst>
        </pc:cxnChg>
      </pc:sldChg>
      <pc:sldChg chg="addSp delSp modSp add mod modNotesTx">
        <pc:chgData name="João Soares" userId="7bbab5b8-9f75-4be7-8ee4-b6ab1d859f02" providerId="ADAL" clId="{96FDE5AD-E5FE-57A7-9CBF-E225726FC94A}" dt="2026-05-15T14:57:41.286" v="15288"/>
        <pc:sldMkLst>
          <pc:docMk/>
          <pc:sldMk cId="2294342341" sldId="286"/>
        </pc:sldMkLst>
        <pc:spChg chg="add mod">
          <ac:chgData name="João Soares" userId="7bbab5b8-9f75-4be7-8ee4-b6ab1d859f02" providerId="ADAL" clId="{96FDE5AD-E5FE-57A7-9CBF-E225726FC94A}" dt="2026-05-15T11:03:41.947" v="5849"/>
          <ac:spMkLst>
            <pc:docMk/>
            <pc:sldMk cId="2294342341" sldId="286"/>
            <ac:spMk id="22" creationId="{B649831C-0BEF-9853-C1B7-BB70BF8F6229}"/>
          </ac:spMkLst>
        </pc:spChg>
        <pc:spChg chg="add mod">
          <ac:chgData name="João Soares" userId="7bbab5b8-9f75-4be7-8ee4-b6ab1d859f02" providerId="ADAL" clId="{96FDE5AD-E5FE-57A7-9CBF-E225726FC94A}" dt="2026-05-15T11:03:41.947" v="5849"/>
          <ac:spMkLst>
            <pc:docMk/>
            <pc:sldMk cId="2294342341" sldId="286"/>
            <ac:spMk id="23" creationId="{2B07655C-A37C-2053-1F7C-3981FBC2FA7B}"/>
          </ac:spMkLst>
        </pc:spChg>
        <pc:spChg chg="add mod">
          <ac:chgData name="João Soares" userId="7bbab5b8-9f75-4be7-8ee4-b6ab1d859f02" providerId="ADAL" clId="{96FDE5AD-E5FE-57A7-9CBF-E225726FC94A}" dt="2026-05-15T11:03:41.947" v="5849"/>
          <ac:spMkLst>
            <pc:docMk/>
            <pc:sldMk cId="2294342341" sldId="286"/>
            <ac:spMk id="24" creationId="{60C26A2B-C4B1-7D97-69B1-09E751E871E4}"/>
          </ac:spMkLst>
        </pc:spChg>
        <pc:spChg chg="add mod">
          <ac:chgData name="João Soares" userId="7bbab5b8-9f75-4be7-8ee4-b6ab1d859f02" providerId="ADAL" clId="{96FDE5AD-E5FE-57A7-9CBF-E225726FC94A}" dt="2026-05-15T14:57:41.286" v="15288"/>
          <ac:spMkLst>
            <pc:docMk/>
            <pc:sldMk cId="2294342341" sldId="286"/>
            <ac:spMk id="25" creationId="{9F491F11-71F9-9982-E130-BED8B9DFC323}"/>
          </ac:spMkLst>
        </pc:spChg>
        <pc:spChg chg="mod">
          <ac:chgData name="João Soares" userId="7bbab5b8-9f75-4be7-8ee4-b6ab1d859f02" providerId="ADAL" clId="{96FDE5AD-E5FE-57A7-9CBF-E225726FC94A}" dt="2026-05-15T11:12:13.638" v="6793" actId="20577"/>
          <ac:spMkLst>
            <pc:docMk/>
            <pc:sldMk cId="2294342341" sldId="286"/>
            <ac:spMk id="88" creationId="{82FC2435-EB70-00AA-8333-C25BDEAF7F2A}"/>
          </ac:spMkLst>
        </pc:spChg>
        <pc:spChg chg="mod">
          <ac:chgData name="João Soares" userId="7bbab5b8-9f75-4be7-8ee4-b6ab1d859f02" providerId="ADAL" clId="{96FDE5AD-E5FE-57A7-9CBF-E225726FC94A}" dt="2026-05-15T13:23:55.209" v="10857"/>
          <ac:spMkLst>
            <pc:docMk/>
            <pc:sldMk cId="2294342341" sldId="286"/>
            <ac:spMk id="89" creationId="{8C247B30-0CCC-C7A6-30AB-1A5D0469B1AC}"/>
          </ac:spMkLst>
        </pc:spChg>
        <pc:cxnChg chg="add mod">
          <ac:chgData name="João Soares" userId="7bbab5b8-9f75-4be7-8ee4-b6ab1d859f02" providerId="ADAL" clId="{96FDE5AD-E5FE-57A7-9CBF-E225726FC94A}" dt="2026-05-15T11:03:41.947" v="5849"/>
          <ac:cxnSpMkLst>
            <pc:docMk/>
            <pc:sldMk cId="2294342341" sldId="286"/>
            <ac:cxnSpMk id="19" creationId="{EE72F40A-D8D5-A068-DFAB-CB80AE168703}"/>
          </ac:cxnSpMkLst>
        </pc:cxnChg>
        <pc:cxnChg chg="add mod">
          <ac:chgData name="João Soares" userId="7bbab5b8-9f75-4be7-8ee4-b6ab1d859f02" providerId="ADAL" clId="{96FDE5AD-E5FE-57A7-9CBF-E225726FC94A}" dt="2026-05-15T11:03:41.947" v="5849"/>
          <ac:cxnSpMkLst>
            <pc:docMk/>
            <pc:sldMk cId="2294342341" sldId="286"/>
            <ac:cxnSpMk id="20" creationId="{D1020B8E-EB69-D56B-FFED-C0F3A03A95F8}"/>
          </ac:cxnSpMkLst>
        </pc:cxnChg>
        <pc:cxnChg chg="add mod">
          <ac:chgData name="João Soares" userId="7bbab5b8-9f75-4be7-8ee4-b6ab1d859f02" providerId="ADAL" clId="{96FDE5AD-E5FE-57A7-9CBF-E225726FC94A}" dt="2026-05-15T11:03:41.947" v="5849"/>
          <ac:cxnSpMkLst>
            <pc:docMk/>
            <pc:sldMk cId="2294342341" sldId="286"/>
            <ac:cxnSpMk id="21" creationId="{B95679DC-ACD9-408C-C053-C43A96086DD9}"/>
          </ac:cxnSpMkLst>
        </pc:cxnChg>
      </pc:sldChg>
      <pc:sldChg chg="addSp delSp modSp add mod modNotesTx">
        <pc:chgData name="João Soares" userId="7bbab5b8-9f75-4be7-8ee4-b6ab1d859f02" providerId="ADAL" clId="{96FDE5AD-E5FE-57A7-9CBF-E225726FC94A}" dt="2026-05-15T14:57:44.357" v="15290"/>
        <pc:sldMkLst>
          <pc:docMk/>
          <pc:sldMk cId="1938442548" sldId="288"/>
        </pc:sldMkLst>
        <pc:spChg chg="add mod">
          <ac:chgData name="João Soares" userId="7bbab5b8-9f75-4be7-8ee4-b6ab1d859f02" providerId="ADAL" clId="{96FDE5AD-E5FE-57A7-9CBF-E225726FC94A}" dt="2026-05-15T11:04:14.467" v="5881" actId="14100"/>
          <ac:spMkLst>
            <pc:docMk/>
            <pc:sldMk cId="1938442548" sldId="288"/>
            <ac:spMk id="7" creationId="{AA2D717E-08CC-5A47-B3DB-3306F5E027CB}"/>
          </ac:spMkLst>
        </pc:spChg>
        <pc:spChg chg="add mod">
          <ac:chgData name="João Soares" userId="7bbab5b8-9f75-4be7-8ee4-b6ab1d859f02" providerId="ADAL" clId="{96FDE5AD-E5FE-57A7-9CBF-E225726FC94A}" dt="2026-05-15T14:57:44.357" v="15290"/>
          <ac:spMkLst>
            <pc:docMk/>
            <pc:sldMk cId="1938442548" sldId="288"/>
            <ac:spMk id="8" creationId="{081E4265-804A-86F9-029F-CFC74A6EA802}"/>
          </ac:spMkLst>
        </pc:spChg>
        <pc:spChg chg="mod">
          <ac:chgData name="João Soares" userId="7bbab5b8-9f75-4be7-8ee4-b6ab1d859f02" providerId="ADAL" clId="{96FDE5AD-E5FE-57A7-9CBF-E225726FC94A}" dt="2026-05-15T11:12:15.912" v="6796" actId="20577"/>
          <ac:spMkLst>
            <pc:docMk/>
            <pc:sldMk cId="1938442548" sldId="288"/>
            <ac:spMk id="88" creationId="{EC05146F-A459-BA9F-28C7-906BEC9B3B6E}"/>
          </ac:spMkLst>
        </pc:spChg>
        <pc:spChg chg="mod">
          <ac:chgData name="João Soares" userId="7bbab5b8-9f75-4be7-8ee4-b6ab1d859f02" providerId="ADAL" clId="{96FDE5AD-E5FE-57A7-9CBF-E225726FC94A}" dt="2026-05-15T11:11:47.764" v="6780" actId="20577"/>
          <ac:spMkLst>
            <pc:docMk/>
            <pc:sldMk cId="1938442548" sldId="288"/>
            <ac:spMk id="89" creationId="{4AB53141-259E-7C6B-FF8A-A5A4F68DFC6F}"/>
          </ac:spMkLst>
        </pc:spChg>
        <pc:cxnChg chg="add mod">
          <ac:chgData name="João Soares" userId="7bbab5b8-9f75-4be7-8ee4-b6ab1d859f02" providerId="ADAL" clId="{96FDE5AD-E5FE-57A7-9CBF-E225726FC94A}" dt="2026-05-15T11:03:53.742" v="5853" actId="1076"/>
          <ac:cxnSpMkLst>
            <pc:docMk/>
            <pc:sldMk cId="1938442548" sldId="288"/>
            <ac:cxnSpMk id="5" creationId="{E316DE06-07CA-D0EE-A6C4-3602FBECD645}"/>
          </ac:cxnSpMkLst>
        </pc:cxnChg>
      </pc:sldChg>
      <pc:sldChg chg="modSp add mod modNotesTx">
        <pc:chgData name="João Soares" userId="7bbab5b8-9f75-4be7-8ee4-b6ab1d859f02" providerId="ADAL" clId="{96FDE5AD-E5FE-57A7-9CBF-E225726FC94A}" dt="2026-05-29T17:25:44.401" v="17010" actId="20577"/>
        <pc:sldMkLst>
          <pc:docMk/>
          <pc:sldMk cId="1939351342" sldId="289"/>
        </pc:sldMkLst>
        <pc:spChg chg="mod">
          <ac:chgData name="João Soares" userId="7bbab5b8-9f75-4be7-8ee4-b6ab1d859f02" providerId="ADAL" clId="{96FDE5AD-E5FE-57A7-9CBF-E225726FC94A}" dt="2026-05-15T11:16:02.340" v="7152" actId="20577"/>
          <ac:spMkLst>
            <pc:docMk/>
            <pc:sldMk cId="1939351342" sldId="289"/>
            <ac:spMk id="95" creationId="{1C68A9B5-0EA3-5E2C-4C8B-D48265AFBA08}"/>
          </ac:spMkLst>
        </pc:spChg>
      </pc:sldChg>
      <pc:sldChg chg="modSp add mod">
        <pc:chgData name="João Soares" userId="7bbab5b8-9f75-4be7-8ee4-b6ab1d859f02" providerId="ADAL" clId="{96FDE5AD-E5FE-57A7-9CBF-E225726FC94A}" dt="2026-05-15T14:41:46.964" v="14844" actId="20577"/>
        <pc:sldMkLst>
          <pc:docMk/>
          <pc:sldMk cId="2898813050" sldId="290"/>
        </pc:sldMkLst>
        <pc:spChg chg="mod">
          <ac:chgData name="João Soares" userId="7bbab5b8-9f75-4be7-8ee4-b6ab1d859f02" providerId="ADAL" clId="{96FDE5AD-E5FE-57A7-9CBF-E225726FC94A}" dt="2026-05-15T14:41:46.964" v="14844" actId="20577"/>
          <ac:spMkLst>
            <pc:docMk/>
            <pc:sldMk cId="2898813050" sldId="290"/>
            <ac:spMk id="95" creationId="{1F36E832-93BE-245B-E993-90F11B7D87C9}"/>
          </ac:spMkLst>
        </pc:spChg>
      </pc:sldChg>
      <pc:sldChg chg="addSp delSp modSp add mod modNotesTx">
        <pc:chgData name="João Soares" userId="7bbab5b8-9f75-4be7-8ee4-b6ab1d859f02" providerId="ADAL" clId="{96FDE5AD-E5FE-57A7-9CBF-E225726FC94A}" dt="2026-05-15T14:41:34.398" v="14836" actId="20577"/>
        <pc:sldMkLst>
          <pc:docMk/>
          <pc:sldMk cId="1901775511" sldId="291"/>
        </pc:sldMkLst>
        <pc:spChg chg="mod">
          <ac:chgData name="João Soares" userId="7bbab5b8-9f75-4be7-8ee4-b6ab1d859f02" providerId="ADAL" clId="{96FDE5AD-E5FE-57A7-9CBF-E225726FC94A}" dt="2026-05-15T11:25:01.385" v="7687" actId="20577"/>
          <ac:spMkLst>
            <pc:docMk/>
            <pc:sldMk cId="1901775511" sldId="291"/>
            <ac:spMk id="77" creationId="{BF24492F-0FF3-271B-309E-409DBFFE6216}"/>
          </ac:spMkLst>
        </pc:spChg>
        <pc:spChg chg="mod">
          <ac:chgData name="João Soares" userId="7bbab5b8-9f75-4be7-8ee4-b6ab1d859f02" providerId="ADAL" clId="{96FDE5AD-E5FE-57A7-9CBF-E225726FC94A}" dt="2026-05-15T14:41:27.974" v="14825" actId="20577"/>
          <ac:spMkLst>
            <pc:docMk/>
            <pc:sldMk cId="1901775511" sldId="291"/>
            <ac:spMk id="78" creationId="{C0063C5D-DB45-2B60-F1D5-D93CF9532A35}"/>
          </ac:spMkLst>
        </pc:spChg>
        <pc:picChg chg="add mod">
          <ac:chgData name="João Soares" userId="7bbab5b8-9f75-4be7-8ee4-b6ab1d859f02" providerId="ADAL" clId="{96FDE5AD-E5FE-57A7-9CBF-E225726FC94A}" dt="2026-05-15T11:23:53.493" v="7664" actId="1076"/>
          <ac:picMkLst>
            <pc:docMk/>
            <pc:sldMk cId="1901775511" sldId="291"/>
            <ac:picMk id="3" creationId="{0AE9CB9E-6EDC-FA1E-36A6-5A9BF622FA70}"/>
          </ac:picMkLst>
        </pc:picChg>
      </pc:sldChg>
      <pc:sldChg chg="modSp add mod">
        <pc:chgData name="João Soares" userId="7bbab5b8-9f75-4be7-8ee4-b6ab1d859f02" providerId="ADAL" clId="{96FDE5AD-E5FE-57A7-9CBF-E225726FC94A}" dt="2026-05-15T14:51:12.645" v="15246" actId="115"/>
        <pc:sldMkLst>
          <pc:docMk/>
          <pc:sldMk cId="3156785831" sldId="292"/>
        </pc:sldMkLst>
        <pc:spChg chg="mod">
          <ac:chgData name="João Soares" userId="7bbab5b8-9f75-4be7-8ee4-b6ab1d859f02" providerId="ADAL" clId="{96FDE5AD-E5FE-57A7-9CBF-E225726FC94A}" dt="2026-05-15T12:32:38.830" v="7734" actId="20577"/>
          <ac:spMkLst>
            <pc:docMk/>
            <pc:sldMk cId="3156785831" sldId="292"/>
            <ac:spMk id="77" creationId="{108A0A04-4465-EA2F-90E7-CBC530C28E41}"/>
          </ac:spMkLst>
        </pc:spChg>
        <pc:spChg chg="mod">
          <ac:chgData name="João Soares" userId="7bbab5b8-9f75-4be7-8ee4-b6ab1d859f02" providerId="ADAL" clId="{96FDE5AD-E5FE-57A7-9CBF-E225726FC94A}" dt="2026-05-15T14:51:12.645" v="15246" actId="115"/>
          <ac:spMkLst>
            <pc:docMk/>
            <pc:sldMk cId="3156785831" sldId="292"/>
            <ac:spMk id="78" creationId="{5BBC42DD-F19C-8307-7044-E0EF1BF7020F}"/>
          </ac:spMkLst>
        </pc:spChg>
      </pc:sldChg>
      <pc:sldChg chg="modSp add mod modNotesTx">
        <pc:chgData name="João Soares" userId="7bbab5b8-9f75-4be7-8ee4-b6ab1d859f02" providerId="ADAL" clId="{96FDE5AD-E5FE-57A7-9CBF-E225726FC94A}" dt="2026-05-29T17:36:35.843" v="17116" actId="27636"/>
        <pc:sldMkLst>
          <pc:docMk/>
          <pc:sldMk cId="161552056" sldId="293"/>
        </pc:sldMkLst>
        <pc:spChg chg="mod">
          <ac:chgData name="João Soares" userId="7bbab5b8-9f75-4be7-8ee4-b6ab1d859f02" providerId="ADAL" clId="{96FDE5AD-E5FE-57A7-9CBF-E225726FC94A}" dt="2026-05-15T14:42:13.111" v="14859" actId="20577"/>
          <ac:spMkLst>
            <pc:docMk/>
            <pc:sldMk cId="161552056" sldId="293"/>
            <ac:spMk id="77" creationId="{DA2A2A15-AEE6-8907-3A9E-68CE81EE0DF9}"/>
          </ac:spMkLst>
        </pc:spChg>
        <pc:spChg chg="mod">
          <ac:chgData name="João Soares" userId="7bbab5b8-9f75-4be7-8ee4-b6ab1d859f02" providerId="ADAL" clId="{96FDE5AD-E5FE-57A7-9CBF-E225726FC94A}" dt="2026-05-29T17:36:35.843" v="17116" actId="27636"/>
          <ac:spMkLst>
            <pc:docMk/>
            <pc:sldMk cId="161552056" sldId="293"/>
            <ac:spMk id="78" creationId="{06FCEFEA-59E1-4893-7BC6-CBDEBB9E9818}"/>
          </ac:spMkLst>
        </pc:spChg>
      </pc:sldChg>
      <pc:sldChg chg="addSp delSp modSp add mod">
        <pc:chgData name="João Soares" userId="7bbab5b8-9f75-4be7-8ee4-b6ab1d859f02" providerId="ADAL" clId="{96FDE5AD-E5FE-57A7-9CBF-E225726FC94A}" dt="2026-05-15T14:42:18.269" v="14868" actId="20577"/>
        <pc:sldMkLst>
          <pc:docMk/>
          <pc:sldMk cId="2570456320" sldId="295"/>
        </pc:sldMkLst>
        <pc:spChg chg="mod">
          <ac:chgData name="João Soares" userId="7bbab5b8-9f75-4be7-8ee4-b6ab1d859f02" providerId="ADAL" clId="{96FDE5AD-E5FE-57A7-9CBF-E225726FC94A}" dt="2026-05-15T13:25:02.880" v="10859" actId="1076"/>
          <ac:spMkLst>
            <pc:docMk/>
            <pc:sldMk cId="2570456320" sldId="295"/>
            <ac:spMk id="13" creationId="{92DDEC34-C820-6FBD-A06A-5F5FAFA4F283}"/>
          </ac:spMkLst>
        </pc:spChg>
        <pc:spChg chg="mod">
          <ac:chgData name="João Soares" userId="7bbab5b8-9f75-4be7-8ee4-b6ab1d859f02" providerId="ADAL" clId="{96FDE5AD-E5FE-57A7-9CBF-E225726FC94A}" dt="2026-05-15T14:42:18.269" v="14868" actId="20577"/>
          <ac:spMkLst>
            <pc:docMk/>
            <pc:sldMk cId="2570456320" sldId="295"/>
            <ac:spMk id="77" creationId="{22771121-5399-175B-8B2A-F230DF15D255}"/>
          </ac:spMkLst>
        </pc:spChg>
      </pc:sldChg>
      <pc:sldChg chg="addSp delSp modSp add mod">
        <pc:chgData name="João Soares" userId="7bbab5b8-9f75-4be7-8ee4-b6ab1d859f02" providerId="ADAL" clId="{96FDE5AD-E5FE-57A7-9CBF-E225726FC94A}" dt="2026-05-15T14:42:21.433" v="14877" actId="20577"/>
        <pc:sldMkLst>
          <pc:docMk/>
          <pc:sldMk cId="4075554184" sldId="296"/>
        </pc:sldMkLst>
        <pc:spChg chg="add mod">
          <ac:chgData name="João Soares" userId="7bbab5b8-9f75-4be7-8ee4-b6ab1d859f02" providerId="ADAL" clId="{96FDE5AD-E5FE-57A7-9CBF-E225726FC94A}" dt="2026-05-15T13:25:15.900" v="10866" actId="20577"/>
          <ac:spMkLst>
            <pc:docMk/>
            <pc:sldMk cId="4075554184" sldId="296"/>
            <ac:spMk id="3" creationId="{49AC04B2-11BA-09C3-C52C-A4A0BB9899C7}"/>
          </ac:spMkLst>
        </pc:spChg>
        <pc:spChg chg="mod">
          <ac:chgData name="João Soares" userId="7bbab5b8-9f75-4be7-8ee4-b6ab1d859f02" providerId="ADAL" clId="{96FDE5AD-E5FE-57A7-9CBF-E225726FC94A}" dt="2026-05-15T14:42:21.433" v="14877" actId="20577"/>
          <ac:spMkLst>
            <pc:docMk/>
            <pc:sldMk cId="4075554184" sldId="296"/>
            <ac:spMk id="77" creationId="{31798906-957C-B84C-D098-AE7E57B1E2AE}"/>
          </ac:spMkLst>
        </pc:spChg>
        <pc:picChg chg="mod">
          <ac:chgData name="João Soares" userId="7bbab5b8-9f75-4be7-8ee4-b6ab1d859f02" providerId="ADAL" clId="{96FDE5AD-E5FE-57A7-9CBF-E225726FC94A}" dt="2026-05-15T13:03:54.680" v="10247" actId="1076"/>
          <ac:picMkLst>
            <pc:docMk/>
            <pc:sldMk cId="4075554184" sldId="296"/>
            <ac:picMk id="2" creationId="{020A7194-84B1-FEF9-978A-98DCEA1B9A82}"/>
          </ac:picMkLst>
        </pc:picChg>
      </pc:sldChg>
      <pc:sldChg chg="delSp modSp add mod">
        <pc:chgData name="João Soares" userId="7bbab5b8-9f75-4be7-8ee4-b6ab1d859f02" providerId="ADAL" clId="{96FDE5AD-E5FE-57A7-9CBF-E225726FC94A}" dt="2026-05-15T14:42:25.198" v="14890" actId="20577"/>
        <pc:sldMkLst>
          <pc:docMk/>
          <pc:sldMk cId="828332532" sldId="298"/>
        </pc:sldMkLst>
        <pc:spChg chg="mod">
          <ac:chgData name="João Soares" userId="7bbab5b8-9f75-4be7-8ee4-b6ab1d859f02" providerId="ADAL" clId="{96FDE5AD-E5FE-57A7-9CBF-E225726FC94A}" dt="2026-05-15T13:09:02.805" v="10611" actId="1076"/>
          <ac:spMkLst>
            <pc:docMk/>
            <pc:sldMk cId="828332532" sldId="298"/>
            <ac:spMk id="3" creationId="{1B2593F3-C374-AF4D-8824-4A6B29A7253E}"/>
          </ac:spMkLst>
        </pc:spChg>
        <pc:spChg chg="mod">
          <ac:chgData name="João Soares" userId="7bbab5b8-9f75-4be7-8ee4-b6ab1d859f02" providerId="ADAL" clId="{96FDE5AD-E5FE-57A7-9CBF-E225726FC94A}" dt="2026-05-15T14:42:25.198" v="14890" actId="20577"/>
          <ac:spMkLst>
            <pc:docMk/>
            <pc:sldMk cId="828332532" sldId="298"/>
            <ac:spMk id="77" creationId="{7D13413F-043C-4FDE-A387-B70D74DB9ABA}"/>
          </ac:spMkLst>
        </pc:spChg>
        <pc:picChg chg="mod">
          <ac:chgData name="João Soares" userId="7bbab5b8-9f75-4be7-8ee4-b6ab1d859f02" providerId="ADAL" clId="{96FDE5AD-E5FE-57A7-9CBF-E225726FC94A}" dt="2026-05-15T13:05:54.236" v="10344" actId="1076"/>
          <ac:picMkLst>
            <pc:docMk/>
            <pc:sldMk cId="828332532" sldId="298"/>
            <ac:picMk id="4" creationId="{776FBB3D-7F72-B823-F5FC-A495C65BC89B}"/>
          </ac:picMkLst>
        </pc:picChg>
      </pc:sldChg>
      <pc:sldChg chg="modSp add mod">
        <pc:chgData name="João Soares" userId="7bbab5b8-9f75-4be7-8ee4-b6ab1d859f02" providerId="ADAL" clId="{96FDE5AD-E5FE-57A7-9CBF-E225726FC94A}" dt="2026-05-15T13:10:48.321" v="10723" actId="20577"/>
        <pc:sldMkLst>
          <pc:docMk/>
          <pc:sldMk cId="3544597396" sldId="299"/>
        </pc:sldMkLst>
        <pc:spChg chg="mod">
          <ac:chgData name="João Soares" userId="7bbab5b8-9f75-4be7-8ee4-b6ab1d859f02" providerId="ADAL" clId="{96FDE5AD-E5FE-57A7-9CBF-E225726FC94A}" dt="2026-05-15T13:10:48.321" v="10723" actId="20577"/>
          <ac:spMkLst>
            <pc:docMk/>
            <pc:sldMk cId="3544597396" sldId="299"/>
            <ac:spMk id="83" creationId="{571EE065-0C5B-63A5-4526-856395886336}"/>
          </ac:spMkLst>
        </pc:spChg>
      </pc:sldChg>
      <pc:sldChg chg="addSp delSp modSp add mod modNotesTx">
        <pc:chgData name="João Soares" userId="7bbab5b8-9f75-4be7-8ee4-b6ab1d859f02" providerId="ADAL" clId="{96FDE5AD-E5FE-57A7-9CBF-E225726FC94A}" dt="2026-05-29T17:17:11.026" v="16967" actId="1076"/>
        <pc:sldMkLst>
          <pc:docMk/>
          <pc:sldMk cId="2508881706" sldId="300"/>
        </pc:sldMkLst>
        <pc:spChg chg="mod">
          <ac:chgData name="João Soares" userId="7bbab5b8-9f75-4be7-8ee4-b6ab1d859f02" providerId="ADAL" clId="{96FDE5AD-E5FE-57A7-9CBF-E225726FC94A}" dt="2026-05-15T15:01:56.259" v="15390" actId="20577"/>
          <ac:spMkLst>
            <pc:docMk/>
            <pc:sldMk cId="2508881706" sldId="300"/>
            <ac:spMk id="77" creationId="{1F835C8A-B744-143C-1550-7E3A863A7D08}"/>
          </ac:spMkLst>
        </pc:spChg>
        <pc:picChg chg="add del mod">
          <ac:chgData name="João Soares" userId="7bbab5b8-9f75-4be7-8ee4-b6ab1d859f02" providerId="ADAL" clId="{96FDE5AD-E5FE-57A7-9CBF-E225726FC94A}" dt="2026-05-29T17:08:24.281" v="16948" actId="478"/>
          <ac:picMkLst>
            <pc:docMk/>
            <pc:sldMk cId="2508881706" sldId="300"/>
            <ac:picMk id="3" creationId="{0BC09D3B-61FB-512B-6E56-E0EEA154E714}"/>
          </ac:picMkLst>
        </pc:picChg>
        <pc:picChg chg="add del mod">
          <ac:chgData name="João Soares" userId="7bbab5b8-9f75-4be7-8ee4-b6ab1d859f02" providerId="ADAL" clId="{96FDE5AD-E5FE-57A7-9CBF-E225726FC94A}" dt="2026-05-29T17:12:01.907" v="16952" actId="478"/>
          <ac:picMkLst>
            <pc:docMk/>
            <pc:sldMk cId="2508881706" sldId="300"/>
            <ac:picMk id="5" creationId="{BB209BB9-2D91-07BD-C3E7-4D15296D501E}"/>
          </ac:picMkLst>
        </pc:picChg>
        <pc:picChg chg="add del mod">
          <ac:chgData name="João Soares" userId="7bbab5b8-9f75-4be7-8ee4-b6ab1d859f02" providerId="ADAL" clId="{96FDE5AD-E5FE-57A7-9CBF-E225726FC94A}" dt="2026-05-29T17:12:32.421" v="16956" actId="478"/>
          <ac:picMkLst>
            <pc:docMk/>
            <pc:sldMk cId="2508881706" sldId="300"/>
            <ac:picMk id="7" creationId="{DEB6A22C-6902-27B1-B17C-A8C2ECA758F7}"/>
          </ac:picMkLst>
        </pc:picChg>
        <pc:picChg chg="add del mod">
          <ac:chgData name="João Soares" userId="7bbab5b8-9f75-4be7-8ee4-b6ab1d859f02" providerId="ADAL" clId="{96FDE5AD-E5FE-57A7-9CBF-E225726FC94A}" dt="2026-05-29T17:16:14.020" v="16960" actId="478"/>
          <ac:picMkLst>
            <pc:docMk/>
            <pc:sldMk cId="2508881706" sldId="300"/>
            <ac:picMk id="9" creationId="{67B8AFC9-B105-69AF-4A92-142CB803FC73}"/>
          </ac:picMkLst>
        </pc:picChg>
        <pc:picChg chg="add del mod">
          <ac:chgData name="João Soares" userId="7bbab5b8-9f75-4be7-8ee4-b6ab1d859f02" providerId="ADAL" clId="{96FDE5AD-E5FE-57A7-9CBF-E225726FC94A}" dt="2026-05-29T17:16:26.635" v="16962" actId="478"/>
          <ac:picMkLst>
            <pc:docMk/>
            <pc:sldMk cId="2508881706" sldId="300"/>
            <ac:picMk id="11" creationId="{A5E27F55-3F1A-293A-3B4B-C65F71812AA3}"/>
          </ac:picMkLst>
        </pc:picChg>
        <pc:picChg chg="add del mod">
          <ac:chgData name="João Soares" userId="7bbab5b8-9f75-4be7-8ee4-b6ab1d859f02" providerId="ADAL" clId="{96FDE5AD-E5FE-57A7-9CBF-E225726FC94A}" dt="2026-05-29T17:06:26.189" v="16944" actId="478"/>
          <ac:picMkLst>
            <pc:docMk/>
            <pc:sldMk cId="2508881706" sldId="300"/>
            <ac:picMk id="12" creationId="{5FBC8848-412C-3AC7-9204-FB5385109359}"/>
          </ac:picMkLst>
        </pc:picChg>
        <pc:picChg chg="add del mod">
          <ac:chgData name="João Soares" userId="7bbab5b8-9f75-4be7-8ee4-b6ab1d859f02" providerId="ADAL" clId="{96FDE5AD-E5FE-57A7-9CBF-E225726FC94A}" dt="2026-05-29T17:16:50.771" v="16964" actId="478"/>
          <ac:picMkLst>
            <pc:docMk/>
            <pc:sldMk cId="2508881706" sldId="300"/>
            <ac:picMk id="14" creationId="{667B6B8E-7F22-BD93-2280-EF11F7581FB2}"/>
          </ac:picMkLst>
        </pc:picChg>
        <pc:picChg chg="add mod">
          <ac:chgData name="João Soares" userId="7bbab5b8-9f75-4be7-8ee4-b6ab1d859f02" providerId="ADAL" clId="{96FDE5AD-E5FE-57A7-9CBF-E225726FC94A}" dt="2026-05-29T17:17:11.026" v="16967" actId="1076"/>
          <ac:picMkLst>
            <pc:docMk/>
            <pc:sldMk cId="2508881706" sldId="300"/>
            <ac:picMk id="16" creationId="{65DC0C34-1689-3ABD-DA06-5AE39B8F7DAF}"/>
          </ac:picMkLst>
        </pc:picChg>
      </pc:sldChg>
      <pc:sldChg chg="modSp add mod modNotesTx">
        <pc:chgData name="João Soares" userId="7bbab5b8-9f75-4be7-8ee4-b6ab1d859f02" providerId="ADAL" clId="{96FDE5AD-E5FE-57A7-9CBF-E225726FC94A}" dt="2026-05-29T17:46:03.902" v="17319" actId="20577"/>
        <pc:sldMkLst>
          <pc:docMk/>
          <pc:sldMk cId="271519193" sldId="301"/>
        </pc:sldMkLst>
        <pc:spChg chg="mod">
          <ac:chgData name="João Soares" userId="7bbab5b8-9f75-4be7-8ee4-b6ab1d859f02" providerId="ADAL" clId="{96FDE5AD-E5FE-57A7-9CBF-E225726FC94A}" dt="2026-05-15T14:35:52.370" v="14375" actId="20577"/>
          <ac:spMkLst>
            <pc:docMk/>
            <pc:sldMk cId="271519193" sldId="301"/>
            <ac:spMk id="77" creationId="{A388D227-C2E8-402B-0974-BF86136E0C0B}"/>
          </ac:spMkLst>
        </pc:spChg>
        <pc:spChg chg="mod">
          <ac:chgData name="João Soares" userId="7bbab5b8-9f75-4be7-8ee4-b6ab1d859f02" providerId="ADAL" clId="{96FDE5AD-E5FE-57A7-9CBF-E225726FC94A}" dt="2026-05-29T17:46:03.902" v="17319" actId="20577"/>
          <ac:spMkLst>
            <pc:docMk/>
            <pc:sldMk cId="271519193" sldId="301"/>
            <ac:spMk id="78" creationId="{E16DD6EA-35AE-4FF1-562C-F936859D22DA}"/>
          </ac:spMkLst>
        </pc:spChg>
      </pc:sldChg>
      <pc:sldChg chg="addSp modSp add mod ord">
        <pc:chgData name="João Soares" userId="7bbab5b8-9f75-4be7-8ee4-b6ab1d859f02" providerId="ADAL" clId="{96FDE5AD-E5FE-57A7-9CBF-E225726FC94A}" dt="2026-05-29T17:37:24.332" v="17117" actId="20578"/>
        <pc:sldMkLst>
          <pc:docMk/>
          <pc:sldMk cId="3082947309" sldId="302"/>
        </pc:sldMkLst>
        <pc:spChg chg="add mod">
          <ac:chgData name="João Soares" userId="7bbab5b8-9f75-4be7-8ee4-b6ab1d859f02" providerId="ADAL" clId="{96FDE5AD-E5FE-57A7-9CBF-E225726FC94A}" dt="2026-05-29T16:16:06.249" v="16164" actId="20577"/>
          <ac:spMkLst>
            <pc:docMk/>
            <pc:sldMk cId="3082947309" sldId="302"/>
            <ac:spMk id="2" creationId="{375D6909-17BE-8800-643D-C5335F3BFCFB}"/>
          </ac:spMkLst>
        </pc:spChg>
        <pc:spChg chg="mod">
          <ac:chgData name="João Soares" userId="7bbab5b8-9f75-4be7-8ee4-b6ab1d859f02" providerId="ADAL" clId="{96FDE5AD-E5FE-57A7-9CBF-E225726FC94A}" dt="2026-05-29T16:04:07.241" v="16083" actId="20577"/>
          <ac:spMkLst>
            <pc:docMk/>
            <pc:sldMk cId="3082947309" sldId="302"/>
            <ac:spMk id="77" creationId="{FAD23542-0ECE-23E9-A8B5-653AA77265F1}"/>
          </ac:spMkLst>
        </pc:spChg>
        <pc:spChg chg="mod">
          <ac:chgData name="João Soares" userId="7bbab5b8-9f75-4be7-8ee4-b6ab1d859f02" providerId="ADAL" clId="{96FDE5AD-E5FE-57A7-9CBF-E225726FC94A}" dt="2026-05-29T16:01:25.785" v="15978" actId="20577"/>
          <ac:spMkLst>
            <pc:docMk/>
            <pc:sldMk cId="3082947309" sldId="302"/>
            <ac:spMk id="78" creationId="{171763E0-8458-3F00-8C01-F034B3198FAD}"/>
          </ac:spMkLst>
        </pc:spChg>
      </pc:sldChg>
      <pc:sldChg chg="delSp modSp add del mod modNotesTx">
        <pc:chgData name="João Soares" userId="7bbab5b8-9f75-4be7-8ee4-b6ab1d859f02" providerId="ADAL" clId="{96FDE5AD-E5FE-57A7-9CBF-E225726FC94A}" dt="2026-05-29T17:29:29.545" v="17011" actId="2696"/>
        <pc:sldMkLst>
          <pc:docMk/>
          <pc:sldMk cId="1293535209" sldId="303"/>
        </pc:sldMkLst>
        <pc:spChg chg="mod">
          <ac:chgData name="João Soares" userId="7bbab5b8-9f75-4be7-8ee4-b6ab1d859f02" providerId="ADAL" clId="{96FDE5AD-E5FE-57A7-9CBF-E225726FC94A}" dt="2026-05-29T16:45:28.625" v="16606" actId="20577"/>
          <ac:spMkLst>
            <pc:docMk/>
            <pc:sldMk cId="1293535209" sldId="303"/>
            <ac:spMk id="3" creationId="{31CED350-FCD6-9956-6F06-A2898A126283}"/>
          </ac:spMkLst>
        </pc:spChg>
        <pc:spChg chg="del">
          <ac:chgData name="João Soares" userId="7bbab5b8-9f75-4be7-8ee4-b6ab1d859f02" providerId="ADAL" clId="{96FDE5AD-E5FE-57A7-9CBF-E225726FC94A}" dt="2026-05-29T16:45:30.812" v="16607" actId="478"/>
          <ac:spMkLst>
            <pc:docMk/>
            <pc:sldMk cId="1293535209" sldId="303"/>
            <ac:spMk id="4" creationId="{9EA9690B-4B55-DE2D-C9A5-9A85050CB73F}"/>
          </ac:spMkLst>
        </pc:spChg>
        <pc:spChg chg="del">
          <ac:chgData name="João Soares" userId="7bbab5b8-9f75-4be7-8ee4-b6ab1d859f02" providerId="ADAL" clId="{96FDE5AD-E5FE-57A7-9CBF-E225726FC94A}" dt="2026-05-29T16:52:00.878" v="16921" actId="478"/>
          <ac:spMkLst>
            <pc:docMk/>
            <pc:sldMk cId="1293535209" sldId="303"/>
            <ac:spMk id="5" creationId="{31BC2825-000B-16A4-C883-AB4246448D9F}"/>
          </ac:spMkLst>
        </pc:spChg>
      </pc:sldChg>
      <pc:sldChg chg="modSp add del mod">
        <pc:chgData name="João Soares" userId="7bbab5b8-9f75-4be7-8ee4-b6ab1d859f02" providerId="ADAL" clId="{96FDE5AD-E5FE-57A7-9CBF-E225726FC94A}" dt="2026-05-29T17:39:48.986" v="17202" actId="2696"/>
        <pc:sldMkLst>
          <pc:docMk/>
          <pc:sldMk cId="2650594556" sldId="303"/>
        </pc:sldMkLst>
        <pc:spChg chg="mod">
          <ac:chgData name="João Soares" userId="7bbab5b8-9f75-4be7-8ee4-b6ab1d859f02" providerId="ADAL" clId="{96FDE5AD-E5FE-57A7-9CBF-E225726FC94A}" dt="2026-05-29T17:39:12.912" v="17133" actId="27636"/>
          <ac:spMkLst>
            <pc:docMk/>
            <pc:sldMk cId="2650594556" sldId="303"/>
            <ac:spMk id="83" creationId="{99A7E633-5992-4CAE-7ACD-C2221E9BF686}"/>
          </ac:spMkLst>
        </pc:spChg>
      </pc:sldChg>
      <pc:sldChg chg="addSp delSp modSp add del mod modNotesTx">
        <pc:chgData name="João Soares" userId="7bbab5b8-9f75-4be7-8ee4-b6ab1d859f02" providerId="ADAL" clId="{96FDE5AD-E5FE-57A7-9CBF-E225726FC94A}" dt="2026-05-29T16:01:33.144" v="15980" actId="2696"/>
        <pc:sldMkLst>
          <pc:docMk/>
          <pc:sldMk cId="3286975870" sldId="303"/>
        </pc:sldMkLst>
      </pc:sldChg>
      <pc:sldChg chg="addSp delSp modSp add del mod ord modNotesTx">
        <pc:chgData name="João Soares" userId="7bbab5b8-9f75-4be7-8ee4-b6ab1d859f02" providerId="ADAL" clId="{96FDE5AD-E5FE-57A7-9CBF-E225726FC94A}" dt="2026-05-29T16:01:32.004" v="15979" actId="2696"/>
        <pc:sldMkLst>
          <pc:docMk/>
          <pc:sldMk cId="54249923" sldId="304"/>
        </pc:sldMkLst>
        <pc:spChg chg="add del mod">
          <ac:chgData name="João Soares" userId="7bbab5b8-9f75-4be7-8ee4-b6ab1d859f02" providerId="ADAL" clId="{96FDE5AD-E5FE-57A7-9CBF-E225726FC94A}" dt="2026-05-29T15:41:54.198" v="15393" actId="478"/>
          <ac:spMkLst>
            <pc:docMk/>
            <pc:sldMk cId="54249923" sldId="304"/>
            <ac:spMk id="3" creationId="{214E5221-C713-311F-93B9-837C1F04739F}"/>
          </ac:spMkLst>
        </pc:spChg>
        <pc:spChg chg="add mod">
          <ac:chgData name="João Soares" userId="7bbab5b8-9f75-4be7-8ee4-b6ab1d859f02" providerId="ADAL" clId="{96FDE5AD-E5FE-57A7-9CBF-E225726FC94A}" dt="2026-05-29T15:41:54.838" v="15394"/>
          <ac:spMkLst>
            <pc:docMk/>
            <pc:sldMk cId="54249923" sldId="304"/>
            <ac:spMk id="4" creationId="{1CFE44A7-4A1D-E943-932A-D6C7AFF64E10}"/>
          </ac:spMkLst>
        </pc:spChg>
        <pc:spChg chg="add del mod">
          <ac:chgData name="João Soares" userId="7bbab5b8-9f75-4be7-8ee4-b6ab1d859f02" providerId="ADAL" clId="{96FDE5AD-E5FE-57A7-9CBF-E225726FC94A}" dt="2026-05-29T15:41:52.577" v="15392" actId="478"/>
          <ac:spMkLst>
            <pc:docMk/>
            <pc:sldMk cId="54249923" sldId="304"/>
            <ac:spMk id="5" creationId="{012B1A05-BEB0-0F38-CFE1-9827F0E77EED}"/>
          </ac:spMkLst>
        </pc:spChg>
      </pc:sldChg>
      <pc:sldChg chg="addSp delSp modSp add del mod modNotesTx">
        <pc:chgData name="João Soares" userId="7bbab5b8-9f75-4be7-8ee4-b6ab1d859f02" providerId="ADAL" clId="{96FDE5AD-E5FE-57A7-9CBF-E225726FC94A}" dt="2026-05-29T17:29:29.545" v="17011" actId="2696"/>
        <pc:sldMkLst>
          <pc:docMk/>
          <pc:sldMk cId="2236531899" sldId="304"/>
        </pc:sldMkLst>
        <pc:spChg chg="add del mod">
          <ac:chgData name="João Soares" userId="7bbab5b8-9f75-4be7-8ee4-b6ab1d859f02" providerId="ADAL" clId="{96FDE5AD-E5FE-57A7-9CBF-E225726FC94A}" dt="2026-05-29T16:45:39.820" v="16612" actId="478"/>
          <ac:spMkLst>
            <pc:docMk/>
            <pc:sldMk cId="2236531899" sldId="304"/>
            <ac:spMk id="3" creationId="{91310F61-0551-C1B0-6F85-D19BC1CD813B}"/>
          </ac:spMkLst>
        </pc:spChg>
        <pc:spChg chg="del">
          <ac:chgData name="João Soares" userId="7bbab5b8-9f75-4be7-8ee4-b6ab1d859f02" providerId="ADAL" clId="{96FDE5AD-E5FE-57A7-9CBF-E225726FC94A}" dt="2026-05-29T16:45:42.445" v="16613" actId="478"/>
          <ac:spMkLst>
            <pc:docMk/>
            <pc:sldMk cId="2236531899" sldId="304"/>
            <ac:spMk id="4" creationId="{71F6FFBB-C50D-B9B4-6B31-7375529F55DF}"/>
          </ac:spMkLst>
        </pc:spChg>
        <pc:spChg chg="del">
          <ac:chgData name="João Soares" userId="7bbab5b8-9f75-4be7-8ee4-b6ab1d859f02" providerId="ADAL" clId="{96FDE5AD-E5FE-57A7-9CBF-E225726FC94A}" dt="2026-05-29T16:51:59.362" v="16920" actId="478"/>
          <ac:spMkLst>
            <pc:docMk/>
            <pc:sldMk cId="2236531899" sldId="304"/>
            <ac:spMk id="5" creationId="{7EC735EC-0E01-E1A9-8576-D33459A27B79}"/>
          </ac:spMkLst>
        </pc:spChg>
      </pc:sldChg>
      <pc:sldChg chg="delSp modSp add del mod modNotesTx">
        <pc:chgData name="João Soares" userId="7bbab5b8-9f75-4be7-8ee4-b6ab1d859f02" providerId="ADAL" clId="{96FDE5AD-E5FE-57A7-9CBF-E225726FC94A}" dt="2026-05-29T17:29:29.545" v="17011" actId="2696"/>
        <pc:sldMkLst>
          <pc:docMk/>
          <pc:sldMk cId="1278479612" sldId="305"/>
        </pc:sldMkLst>
        <pc:spChg chg="mod">
          <ac:chgData name="João Soares" userId="7bbab5b8-9f75-4be7-8ee4-b6ab1d859f02" providerId="ADAL" clId="{96FDE5AD-E5FE-57A7-9CBF-E225726FC94A}" dt="2026-05-29T16:45:47.025" v="16615" actId="20577"/>
          <ac:spMkLst>
            <pc:docMk/>
            <pc:sldMk cId="1278479612" sldId="305"/>
            <ac:spMk id="3" creationId="{BEC08B14-38AB-7E10-199E-F2CD3034C59B}"/>
          </ac:spMkLst>
        </pc:spChg>
        <pc:spChg chg="del">
          <ac:chgData name="João Soares" userId="7bbab5b8-9f75-4be7-8ee4-b6ab1d859f02" providerId="ADAL" clId="{96FDE5AD-E5FE-57A7-9CBF-E225726FC94A}" dt="2026-05-29T16:45:48.529" v="16616" actId="478"/>
          <ac:spMkLst>
            <pc:docMk/>
            <pc:sldMk cId="1278479612" sldId="305"/>
            <ac:spMk id="4" creationId="{40D39F65-32A2-0C04-0FA0-77C45B3230A1}"/>
          </ac:spMkLst>
        </pc:spChg>
        <pc:spChg chg="del">
          <ac:chgData name="João Soares" userId="7bbab5b8-9f75-4be7-8ee4-b6ab1d859f02" providerId="ADAL" clId="{96FDE5AD-E5FE-57A7-9CBF-E225726FC94A}" dt="2026-05-29T16:51:57.203" v="16919" actId="478"/>
          <ac:spMkLst>
            <pc:docMk/>
            <pc:sldMk cId="1278479612" sldId="305"/>
            <ac:spMk id="5" creationId="{64C5C4ED-B6FA-D3E9-115C-AD64D27C56AD}"/>
          </ac:spMkLst>
        </pc:spChg>
      </pc:sldChg>
      <pc:sldChg chg="delSp add del mod modNotesTx">
        <pc:chgData name="João Soares" userId="7bbab5b8-9f75-4be7-8ee4-b6ab1d859f02" providerId="ADAL" clId="{96FDE5AD-E5FE-57A7-9CBF-E225726FC94A}" dt="2026-05-29T17:29:29.545" v="17011" actId="2696"/>
        <pc:sldMkLst>
          <pc:docMk/>
          <pc:sldMk cId="1213002870" sldId="306"/>
        </pc:sldMkLst>
        <pc:spChg chg="del">
          <ac:chgData name="João Soares" userId="7bbab5b8-9f75-4be7-8ee4-b6ab1d859f02" providerId="ADAL" clId="{96FDE5AD-E5FE-57A7-9CBF-E225726FC94A}" dt="2026-05-29T16:46:08.334" v="16620" actId="478"/>
          <ac:spMkLst>
            <pc:docMk/>
            <pc:sldMk cId="1213002870" sldId="306"/>
            <ac:spMk id="4" creationId="{AD4FD208-D3C2-A48A-4F28-CDD0566660D9}"/>
          </ac:spMkLst>
        </pc:spChg>
        <pc:spChg chg="del">
          <ac:chgData name="João Soares" userId="7bbab5b8-9f75-4be7-8ee4-b6ab1d859f02" providerId="ADAL" clId="{96FDE5AD-E5FE-57A7-9CBF-E225726FC94A}" dt="2026-05-29T16:51:55.358" v="16918" actId="478"/>
          <ac:spMkLst>
            <pc:docMk/>
            <pc:sldMk cId="1213002870" sldId="306"/>
            <ac:spMk id="5" creationId="{7ACE9015-71F9-60B5-4994-14B2D06B42F1}"/>
          </ac:spMkLst>
        </pc:spChg>
      </pc:sldChg>
      <pc:sldChg chg="add del">
        <pc:chgData name="João Soares" userId="7bbab5b8-9f75-4be7-8ee4-b6ab1d859f02" providerId="ADAL" clId="{96FDE5AD-E5FE-57A7-9CBF-E225726FC94A}" dt="2026-05-29T16:45:55.065" v="16618" actId="2696"/>
        <pc:sldMkLst>
          <pc:docMk/>
          <pc:sldMk cId="2928182099" sldId="307"/>
        </pc:sldMkLst>
      </pc:sldChg>
      <pc:sldChg chg="add del modNotesTx">
        <pc:chgData name="João Soares" userId="7bbab5b8-9f75-4be7-8ee4-b6ab1d859f02" providerId="ADAL" clId="{96FDE5AD-E5FE-57A7-9CBF-E225726FC94A}" dt="2026-05-29T17:29:29.545" v="17011" actId="2696"/>
        <pc:sldMkLst>
          <pc:docMk/>
          <pc:sldMk cId="3777677529" sldId="307"/>
        </pc:sldMkLst>
      </pc:sldChg>
      <pc:sldMasterChg chg="delSp mod delSldLayout">
        <pc:chgData name="João Soares" userId="7bbab5b8-9f75-4be7-8ee4-b6ab1d859f02" providerId="ADAL" clId="{96FDE5AD-E5FE-57A7-9CBF-E225726FC94A}" dt="2026-05-15T13:39:17.716" v="12421" actId="2696"/>
        <pc:sldMasterMkLst>
          <pc:docMk/>
          <pc:sldMasterMk cId="0" sldId="2147483662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C54962C0-02AF-8E8B-BF41-BE7037CCA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966DAC5D-BBEB-713C-0846-B7673E19B5A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C73A1B07-BC6E-1714-053D-C4E0C272A2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44717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C0983333-855A-F74B-4195-C4A0A3AA9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30C1AEC5-53F0-0FB2-1D48-BB5CF64C8FF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4D0F4770-7AFA-277D-F2C4-D1879BE4832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Tx/>
              <a:buChar char="-"/>
            </a:pPr>
            <a:r>
              <a:rPr lang="en-US" dirty="0"/>
              <a:t>Common setup in a mid-sized company. 1</a:t>
            </a:r>
            <a:r>
              <a:rPr lang="en-US" baseline="30000" dirty="0"/>
              <a:t>st</a:t>
            </a:r>
            <a:r>
              <a:rPr lang="en-US" dirty="0"/>
              <a:t> tier handles easy requests, 2</a:t>
            </a:r>
            <a:r>
              <a:rPr lang="en-US" baseline="30000" dirty="0"/>
              <a:t>nd</a:t>
            </a:r>
            <a:r>
              <a:rPr lang="en-US" dirty="0"/>
              <a:t> tier handling complex requests and possibly doing everything else related to firewall maintenance, updates, operations, </a:t>
            </a:r>
            <a:r>
              <a:rPr lang="en-US" dirty="0" err="1"/>
              <a:t>etc</a:t>
            </a:r>
            <a:endParaRPr lang="en-US"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Tx/>
              <a:buChar char="-"/>
            </a:pPr>
            <a:endParaRPr lang="en-US"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Tx/>
              <a:buChar char="-"/>
            </a:pPr>
            <a:r>
              <a:rPr lang="en-US" dirty="0"/>
              <a:t>Application teams grow faster than network teams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Tx/>
              <a:buChar char="-"/>
            </a:pPr>
            <a:endParaRPr lang="en-US" sz="1500" b="1"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Tx/>
              <a:buChar char="-"/>
            </a:pPr>
            <a:r>
              <a:rPr lang="en-GB" sz="1500" b="1" dirty="0"/>
              <a:t>Technical debt</a:t>
            </a:r>
            <a:r>
              <a:rPr lang="en-GB" sz="1500" dirty="0"/>
              <a:t>: Clean-up of firewall rules is rare. Human mistakes, duplicated/shadowed rules, duplicated objects, messy naming standards. </a:t>
            </a:r>
            <a:r>
              <a:rPr lang="en-GB" sz="1500" b="1" dirty="0"/>
              <a:t>Potential compliance risk</a:t>
            </a:r>
            <a:r>
              <a:rPr lang="en-GB" sz="15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3304607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3695E367-2467-2A3B-0E81-96680A82A5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>
            <a:extLst>
              <a:ext uri="{FF2B5EF4-FFF2-40B4-BE49-F238E27FC236}">
                <a16:creationId xmlns:a16="http://schemas.microsoft.com/office/drawing/2014/main" id="{9FF1D496-D81C-9F0C-5804-197F189133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3:notes">
            <a:extLst>
              <a:ext uri="{FF2B5EF4-FFF2-40B4-BE49-F238E27FC236}">
                <a16:creationId xmlns:a16="http://schemas.microsoft.com/office/drawing/2014/main" id="{959C6089-6585-CFA6-3B92-E8750168D1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69597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7B371C3E-8229-17ED-F691-78FE328A22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C8497C14-3409-DC5D-805F-C5AED1BAB0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841E5260-3A12-C990-7194-00B1DE6AAC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95320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AD543954-8DF4-D446-84C3-E78980DC3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86E23DD3-3382-6D84-AE69-66B0168D41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FFA11B7B-B2D2-A103-8EC2-0048923E60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62204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- This is usually how things start. Firewall team decides to get creative themselves and not involve anyone else</a:t>
            </a:r>
          </a:p>
          <a:p>
            <a:r>
              <a:rPr lang="en-GB" dirty="0"/>
              <a:t>- Central team still receives the requests. Still has to review them and approve them and then insert it into an “easier” version of the firewall management platform– maybe a python script, maybe a </a:t>
            </a:r>
            <a:r>
              <a:rPr lang="en-GB" dirty="0" err="1"/>
              <a:t>powershell</a:t>
            </a:r>
            <a:r>
              <a:rPr lang="en-GB" dirty="0"/>
              <a:t> script</a:t>
            </a:r>
          </a:p>
          <a:p>
            <a:r>
              <a:rPr lang="en-GB" dirty="0"/>
              <a:t>- Still inefficient – aren’t you better off just placing it in the firewall management platform itself if all you’re doing is creating an abstraction layer for yourself?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92731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76464C59-387E-C6FA-4BD5-6F7C4153BC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F9F8BB10-92E4-AA1E-E39A-6657002556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16BB056A-7DB7-C452-12DA-D56F24B6B9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89668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8C323255-5063-7F09-B2E6-6AD88A347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98CA2060-7AF4-E468-3211-FD8329AF67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B2E0F9B8-9F3B-46A8-1EF7-0B216899C8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- A bit better now – we actually involve the requestors and the whole process changes.</a:t>
            </a:r>
          </a:p>
          <a:p>
            <a:r>
              <a:rPr lang="en-GB" dirty="0"/>
              <a:t>- Approving every single rule and chatting with the requestor and verifying that this is “fine and expected” will still take a considerable amount of time</a:t>
            </a:r>
          </a:p>
          <a:p>
            <a:r>
              <a:rPr lang="en-GB" dirty="0"/>
              <a:t>- Rejecting a request will make the entire process restart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99000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68782632-04B1-F91A-18E8-42A695A352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F84ED6E1-5033-67C9-A32F-BEC8821603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1B18AFB3-4A83-B3A9-85E0-BF46F8189A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901385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9CC9D154-4CBE-CBE1-0CDA-88E2D5A22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024C042B-C475-FC63-1DBA-856456D991C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17F111F0-B7EA-39CC-E4B0-37041D43A11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GB" dirty="0"/>
              <a:t>Central team is gone. No, they are not out of a job, now they can focus on actually maintaining the platform, innovating, backlog, security fixes and they can also focus on training and developing this platform</a:t>
            </a:r>
          </a:p>
          <a:p>
            <a:endParaRPr lang="en-GB" dirty="0"/>
          </a:p>
          <a:p>
            <a:r>
              <a:rPr lang="en-GB" dirty="0"/>
              <a:t>Responsibility of adding/removing/updating rules is totally on the requesting teams. They would be the ones answering to auditor’s questions, not the central firewall team. They are the ones that understand why a rule is necessary, and why application X needs to reach database Y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Faster feedback loop between requesting teams and our system. No need to wait for days/weeks for an approval or a rejection. Fail fast!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9096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>
          <a:extLst>
            <a:ext uri="{FF2B5EF4-FFF2-40B4-BE49-F238E27FC236}">
              <a16:creationId xmlns:a16="http://schemas.microsoft.com/office/drawing/2014/main" id="{DFB1885A-E168-B403-516E-ADC26E871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>
            <a:extLst>
              <a:ext uri="{FF2B5EF4-FFF2-40B4-BE49-F238E27FC236}">
                <a16:creationId xmlns:a16="http://schemas.microsoft.com/office/drawing/2014/main" id="{3B2BFF87-8145-04DA-B33D-39C0EB574A5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7:notes">
            <a:extLst>
              <a:ext uri="{FF2B5EF4-FFF2-40B4-BE49-F238E27FC236}">
                <a16:creationId xmlns:a16="http://schemas.microsoft.com/office/drawing/2014/main" id="{CFC56916-B09A-4568-43C8-7ABE9FD2E9D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819994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11AB24B1-2F15-7EED-8958-B9B1A0902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ED9950EF-5E9C-8047-A383-C3F239D78B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2FFA7DE3-B5FD-0AA0-61E1-8D04AC663C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Tx/>
              <a:buChar char="-"/>
            </a:pPr>
            <a:r>
              <a:rPr lang="en-GB" sz="1100" dirty="0"/>
              <a:t>We want to own 100% of the solution. We want to be able to apply whatever business logic we have to our solution freely, as-code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Tx/>
              <a:buChar char="-"/>
            </a:pPr>
            <a:endParaRPr lang="en-GB" sz="11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  <a:tabLst/>
              <a:defRPr/>
            </a:pPr>
            <a:r>
              <a:rPr lang="en-GB" sz="1100" dirty="0"/>
              <a:t>Reduce dependencies on 3</a:t>
            </a:r>
            <a:r>
              <a:rPr lang="en-GB" sz="1100" baseline="30000" dirty="0"/>
              <a:t>rd</a:t>
            </a:r>
            <a:r>
              <a:rPr lang="en-GB" sz="1100" dirty="0"/>
              <a:t> parties - This also eliminates the risk of sudden price hikes. </a:t>
            </a:r>
            <a:r>
              <a:rPr lang="en-GB" sz="1100" i="1" dirty="0"/>
              <a:t>Looking at you, Broadcom</a:t>
            </a:r>
            <a:r>
              <a:rPr lang="en-GB" sz="500" dirty="0">
                <a:sym typeface="Wingdings" pitchFamily="2" charset="2"/>
              </a:rPr>
              <a:t>. We don’t want to become hostages of our own solution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  <a:tabLst/>
              <a:defRPr/>
            </a:pPr>
            <a:endParaRPr lang="en-GB" sz="500" dirty="0">
              <a:sym typeface="Wingdings" pitchFamily="2" charset="2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  <a:tabLst/>
              <a:defRPr/>
            </a:pPr>
            <a:r>
              <a:rPr lang="en-GB" sz="500" dirty="0"/>
              <a:t>Abstract! Abstract! Abstract! Take complexity away from users. They don’t know firewalls, even though they tell you they do. Only expose what they absolutely need to see.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  <a:tabLst/>
              <a:defRPr/>
            </a:pPr>
            <a:endParaRPr lang="en-GB" sz="500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Tx/>
              <a:buChar char="-"/>
              <a:tabLst/>
              <a:defRPr/>
            </a:pPr>
            <a:r>
              <a:rPr lang="en-GB" sz="500" dirty="0"/>
              <a:t>Make it easy to read and audit both by humans (e.g. auditors, change management) and programmatically</a:t>
            </a:r>
          </a:p>
        </p:txBody>
      </p:sp>
    </p:spTree>
    <p:extLst>
      <p:ext uri="{BB962C8B-B14F-4D97-AF65-F5344CB8AC3E}">
        <p14:creationId xmlns:p14="http://schemas.microsoft.com/office/powerpoint/2010/main" val="21281145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A6E36BB4-7210-4292-79E9-DB8C66BFB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BBE2BE28-0204-3208-BCB8-4C597C17A3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81C80449-DEE0-B3F3-A39F-F2BC0E97EE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100" dirty="0"/>
              <a:t>Git, no surprises. GitHub more specifically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26244249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05FB99C6-2B3D-3BB4-D7D1-A2C95F5D24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E9568B45-0995-62F6-089E-7ABEDCE8B9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20CDBF63-BC82-F82D-B0A9-414BCBD3FC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100" dirty="0"/>
              <a:t>This is the single most important component of our solution</a:t>
            </a:r>
          </a:p>
        </p:txBody>
      </p:sp>
    </p:spTree>
    <p:extLst>
      <p:ext uri="{BB962C8B-B14F-4D97-AF65-F5344CB8AC3E}">
        <p14:creationId xmlns:p14="http://schemas.microsoft.com/office/powerpoint/2010/main" val="41398674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605B7C0E-465E-C3AD-102E-FDB84810F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B34373DA-A56A-6448-AD3E-D0838C8BBE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3F37B8AD-5E09-2E3F-1840-22C4BCC36F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100" dirty="0"/>
              <a:t>The core of the solution.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sz="11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100" dirty="0"/>
              <a:t>Won’t get into the whole </a:t>
            </a:r>
            <a:r>
              <a:rPr lang="en-GB" sz="1100" dirty="0" err="1"/>
              <a:t>Nautobot</a:t>
            </a:r>
            <a:r>
              <a:rPr lang="en-GB" sz="1100" dirty="0"/>
              <a:t> vs </a:t>
            </a:r>
            <a:r>
              <a:rPr lang="en-GB" sz="1100" dirty="0" err="1"/>
              <a:t>Netbox</a:t>
            </a:r>
            <a:r>
              <a:rPr lang="en-GB" sz="1100" dirty="0"/>
              <a:t> discussion, but in our case choosing </a:t>
            </a:r>
            <a:r>
              <a:rPr lang="en-GB" sz="1100" dirty="0" err="1"/>
              <a:t>Nautobot</a:t>
            </a:r>
            <a:r>
              <a:rPr lang="en-GB" sz="1100" dirty="0"/>
              <a:t> was a no-brainer due to its automation features and job models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sz="11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100" dirty="0"/>
              <a:t>Can you do it without it? Sure, you can even do it with Service Now if you’re into pain</a:t>
            </a:r>
          </a:p>
        </p:txBody>
      </p:sp>
    </p:spTree>
    <p:extLst>
      <p:ext uri="{BB962C8B-B14F-4D97-AF65-F5344CB8AC3E}">
        <p14:creationId xmlns:p14="http://schemas.microsoft.com/office/powerpoint/2010/main" val="1910840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>
          <a:extLst>
            <a:ext uri="{FF2B5EF4-FFF2-40B4-BE49-F238E27FC236}">
              <a16:creationId xmlns:a16="http://schemas.microsoft.com/office/drawing/2014/main" id="{2ADC3312-7693-3FB2-EBDD-1DDA33068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:notes">
            <a:extLst>
              <a:ext uri="{FF2B5EF4-FFF2-40B4-BE49-F238E27FC236}">
                <a16:creationId xmlns:a16="http://schemas.microsoft.com/office/drawing/2014/main" id="{CD92FE8E-43C2-A518-75BA-68D87784B11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4:notes">
            <a:extLst>
              <a:ext uri="{FF2B5EF4-FFF2-40B4-BE49-F238E27FC236}">
                <a16:creationId xmlns:a16="http://schemas.microsoft.com/office/drawing/2014/main" id="{0CF66752-9D29-71DD-EABA-3F3FC11FD8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100" dirty="0"/>
              <a:t>You could also pick XML if you want your customers to suffer</a:t>
            </a:r>
          </a:p>
        </p:txBody>
      </p:sp>
    </p:spTree>
    <p:extLst>
      <p:ext uri="{BB962C8B-B14F-4D97-AF65-F5344CB8AC3E}">
        <p14:creationId xmlns:p14="http://schemas.microsoft.com/office/powerpoint/2010/main" val="25046508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08399E6E-DF3A-35AE-8FBB-A05EE4C15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77C8355A-3D65-B47E-EFA7-528E099E20D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>
            <a:extLst>
              <a:ext uri="{FF2B5EF4-FFF2-40B4-BE49-F238E27FC236}">
                <a16:creationId xmlns:a16="http://schemas.microsoft.com/office/drawing/2014/main" id="{3944AFF5-BB86-A6E7-3AFA-2B2CD15512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Easy - we have guidelines from IT Security!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72511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>
          <a:extLst>
            <a:ext uri="{FF2B5EF4-FFF2-40B4-BE49-F238E27FC236}">
              <a16:creationId xmlns:a16="http://schemas.microsoft.com/office/drawing/2014/main" id="{29A8DE03-2320-A219-85E3-E7D4A2BA8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5:notes">
            <a:extLst>
              <a:ext uri="{FF2B5EF4-FFF2-40B4-BE49-F238E27FC236}">
                <a16:creationId xmlns:a16="http://schemas.microsoft.com/office/drawing/2014/main" id="{D2D16325-8512-10DC-D83F-89BBE4A70E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3" name="Google Shape;93;p5:notes">
            <a:extLst>
              <a:ext uri="{FF2B5EF4-FFF2-40B4-BE49-F238E27FC236}">
                <a16:creationId xmlns:a16="http://schemas.microsoft.com/office/drawing/2014/main" id="{3D361BCE-CFDF-90A6-2211-3583B8B669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3683744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E1420BB6-230E-6C29-9C99-4BD90263F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70A19752-40F2-EA2F-A37A-6E90B19584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01B93034-BE9B-DBC2-4093-6783747E65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Concepts totally disconnected from the network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185513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59646572-6FC2-0977-30AB-61E9ECBFF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39C1835A-18B8-EB4F-4D43-E0AB3CDEAE6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AC8E6FE3-A6CA-0ADA-D85C-5F2B3E171FB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18776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9219FEB7-521D-A851-A84A-69D982C00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5C31F6B1-E4A6-DDFB-239A-7BD724974EF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C1D21C34-E850-DDCD-D01D-456EFD56E5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What does this mean?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 err="1"/>
              <a:t>Onprem</a:t>
            </a:r>
            <a:r>
              <a:rPr lang="en-US" dirty="0"/>
              <a:t> IT? What is that? That’s a ton of networks…How do we group them all?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How do we translate “Azure” into actual prefixes/networks? Perhaps you have dedicated VRFs for this, or subnets?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“well-known and encrypted protocols” too fluffy…</a:t>
            </a:r>
          </a:p>
        </p:txBody>
      </p:sp>
    </p:spTree>
    <p:extLst>
      <p:ext uri="{BB962C8B-B14F-4D97-AF65-F5344CB8AC3E}">
        <p14:creationId xmlns:p14="http://schemas.microsoft.com/office/powerpoint/2010/main" val="15195512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BB3EBEED-4106-E61E-8CE6-C2E13AA92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955DCE09-2459-8399-BAC9-634343F355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4B2B9A3C-F458-8C72-6A15-A9AF5F5DB6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595320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D70E56CA-A7D8-AE4C-2912-B086241BD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68AAB373-6F0D-E0C1-4AFD-A10E74B046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D98C43DC-4F78-3839-F0E6-D3FC750EDE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335091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DE352202-79F7-B951-BDAB-E82238AFD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DC1AA281-D978-D890-2C33-88D479FC765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80A88AA1-7AAA-BDE1-946E-9F0DBFFD28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234499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>
          <a:extLst>
            <a:ext uri="{FF2B5EF4-FFF2-40B4-BE49-F238E27FC236}">
              <a16:creationId xmlns:a16="http://schemas.microsoft.com/office/drawing/2014/main" id="{D3B3FEDD-4679-8001-951F-23565F688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>
            <a:extLst>
              <a:ext uri="{FF2B5EF4-FFF2-40B4-BE49-F238E27FC236}">
                <a16:creationId xmlns:a16="http://schemas.microsoft.com/office/drawing/2014/main" id="{CD376703-6B18-9E79-CE2B-C23B54404B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3:notes">
            <a:extLst>
              <a:ext uri="{FF2B5EF4-FFF2-40B4-BE49-F238E27FC236}">
                <a16:creationId xmlns:a16="http://schemas.microsoft.com/office/drawing/2014/main" id="{C7BC01C4-AA2B-9245-479D-103023063F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943445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7CF65CB1-0580-9A14-6FF4-822BB203A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2714E221-2031-1A2F-4F57-215B0541BCB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1C12715B-0916-8B7F-DBF3-BDC0DF99E2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Compliant-by-design.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Security principles and guidelines are enforced automatically since we just turned them into code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For the non-standard requests, we can automatically involve CAB and wait for their approval – making them compliant. Humans are out of the loop (aside from the requestors)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Customers can't just use a prefix that doesn't exist, or an FQDN that doesn't resolve. Validation will catch it.</a:t>
            </a:r>
          </a:p>
        </p:txBody>
      </p:sp>
    </p:spTree>
    <p:extLst>
      <p:ext uri="{BB962C8B-B14F-4D97-AF65-F5344CB8AC3E}">
        <p14:creationId xmlns:p14="http://schemas.microsoft.com/office/powerpoint/2010/main" val="21325488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88099DFD-E032-D78F-73F1-7BEB4DB50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37F03322-7622-FC4F-9C54-F04E337633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FD4AF28A-7C07-E861-50EF-6E3F0EB1E4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0947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>
          <a:extLst>
            <a:ext uri="{FF2B5EF4-FFF2-40B4-BE49-F238E27FC236}">
              <a16:creationId xmlns:a16="http://schemas.microsoft.com/office/drawing/2014/main" id="{8D36E1B3-06B1-5E80-2710-287EFA939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>
            <a:extLst>
              <a:ext uri="{FF2B5EF4-FFF2-40B4-BE49-F238E27FC236}">
                <a16:creationId xmlns:a16="http://schemas.microsoft.com/office/drawing/2014/main" id="{D132653F-0B1A-1FDC-FB48-B6078F3993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>
            <a:extLst>
              <a:ext uri="{FF2B5EF4-FFF2-40B4-BE49-F238E27FC236}">
                <a16:creationId xmlns:a16="http://schemas.microsoft.com/office/drawing/2014/main" id="{10C99EFA-C5A2-395D-D9E0-ECEFBDF47F6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/>
              <a:t>More rules get deployed because customers have no obstacles now, but also they want to take full ownership over the manual rules deployed before this product</a:t>
            </a:r>
            <a:endParaRPr lang="en-GB" sz="15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sz="15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sz="1500" dirty="0"/>
              <a:t>We found out that our customers/developers were planning conservatively to compensate for our inefficient process. </a:t>
            </a:r>
            <a:r>
              <a:rPr lang="en-GB" sz="1500" b="1" dirty="0"/>
              <a:t>They were forced to be less ambitious</a:t>
            </a:r>
            <a:endParaRPr lang="en-GB" sz="15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788678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title="AC5 dark-bg tagline.png"/>
          <p:cNvPicPr preferRelativeResize="0"/>
          <p:nvPr/>
        </p:nvPicPr>
        <p:blipFill rotWithShape="1">
          <a:blip r:embed="rId3">
            <a:alphaModFix/>
          </a:blip>
          <a:srcRect l="5583" t="31029" r="6350" b="34541"/>
          <a:stretch/>
        </p:blipFill>
        <p:spPr>
          <a:xfrm>
            <a:off x="124100" y="3665900"/>
            <a:ext cx="8897050" cy="13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5" name="Google Shape;3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None/>
              <a:defRPr sz="48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6375" y="4828424"/>
            <a:ext cx="1374125" cy="2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4572000" y="-3285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■"/>
              <a:defRPr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4000" dirty="0"/>
              <a:t>Automating firewall rules deployment in a highly regulated environment</a:t>
            </a:r>
            <a:endParaRPr sz="4000" dirty="0"/>
          </a:p>
        </p:txBody>
      </p:sp>
      <p:sp>
        <p:nvSpPr>
          <p:cNvPr id="71" name="Google Shape;71;p16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77191E2-09A4-B39C-B21F-C111B2BB37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399511" y="272955"/>
            <a:ext cx="1101252" cy="3008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About me</a:t>
            </a: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US" dirty="0"/>
              <a:t>32 years old</a:t>
            </a:r>
          </a:p>
          <a:p>
            <a:pPr indent="-457200">
              <a:spcAft>
                <a:spcPts val="1200"/>
              </a:spcAft>
            </a:pPr>
            <a:r>
              <a:rPr lang="en-US" dirty="0"/>
              <a:t>Portuguese, moved to Sweden, working in Denmark. Met wife while studying Japanese</a:t>
            </a:r>
          </a:p>
          <a:p>
            <a:pPr indent="-457200">
              <a:spcAft>
                <a:spcPts val="1200"/>
              </a:spcAft>
            </a:pPr>
            <a:r>
              <a:rPr lang="en-US" dirty="0"/>
              <a:t>Speaks none of those languages. Barely even Portuguese and English</a:t>
            </a:r>
          </a:p>
          <a:p>
            <a:pPr indent="-457200">
              <a:spcAft>
                <a:spcPts val="1200"/>
              </a:spcAft>
            </a:pPr>
            <a:r>
              <a:rPr lang="en-US" dirty="0"/>
              <a:t>Studied software engineering. Didn’t feel it. Moved to network and security. Missed programming. Here we are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9D8BB609-8D6E-5266-294A-ABE95BC7D8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C4E1956E-C524-EBAE-78D3-90CAF921E3B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Now a bit more professionally</a:t>
            </a:r>
            <a:endParaRPr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82016822-40B7-59E0-EA40-3B834EA3BAB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262054" y="1295722"/>
            <a:ext cx="4237463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US" dirty="0"/>
              <a:t>Largest offshore wind developer in the world</a:t>
            </a:r>
          </a:p>
          <a:p>
            <a:pPr indent="-457200">
              <a:spcAft>
                <a:spcPts val="1200"/>
              </a:spcAft>
            </a:pPr>
            <a:r>
              <a:rPr lang="en-US" dirty="0"/>
              <a:t>Biggest energy company in Denmark</a:t>
            </a:r>
          </a:p>
          <a:p>
            <a:pPr indent="-457200">
              <a:spcAft>
                <a:spcPts val="1200"/>
              </a:spcAft>
            </a:pPr>
            <a:r>
              <a:rPr lang="en-US" dirty="0"/>
              <a:t>Over 30 offshore windfarms in operation</a:t>
            </a:r>
          </a:p>
          <a:p>
            <a:pPr indent="-457200">
              <a:spcAft>
                <a:spcPts val="1200"/>
              </a:spcAft>
            </a:pPr>
            <a:r>
              <a:rPr lang="en-US" dirty="0"/>
              <a:t>Currently developing 8+ with a combined 8 GW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CAF0A16-C33C-49E9-95BD-0EE2DC3701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451211"/>
            <a:ext cx="4385339" cy="292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54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dirty="0"/>
              <a:t>A tale as old as time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C38697E8-B89E-FD7C-C7B7-7938806B7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570CE4C1-206F-869E-4E07-CF5C87F4D31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The beauty of firewall requests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006A6B-5DFD-38DA-43D5-6D7E7BBFF5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8340" y="1087854"/>
            <a:ext cx="6364484" cy="361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6980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>
          <a:extLst>
            <a:ext uri="{FF2B5EF4-FFF2-40B4-BE49-F238E27FC236}">
              <a16:creationId xmlns:a16="http://schemas.microsoft.com/office/drawing/2014/main" id="{BBB25151-DDCF-2F47-E970-22C55890F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>
            <a:extLst>
              <a:ext uri="{FF2B5EF4-FFF2-40B4-BE49-F238E27FC236}">
                <a16:creationId xmlns:a16="http://schemas.microsoft.com/office/drawing/2014/main" id="{FDBD2C9D-7F59-6B08-ECD4-6780FE7FF7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dirty="0"/>
              <a:t>Automation?!</a:t>
            </a:r>
            <a:br>
              <a:rPr lang="en-US" dirty="0"/>
            </a:br>
            <a:r>
              <a:rPr lang="en-US" dirty="0"/>
              <a:t>What options do we have?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2085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DEF6786C-4A64-AC4E-4CC0-268039BF36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5971EE45-4469-681A-A958-82A379B8E9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Option 1 – Automate the deployment?</a:t>
            </a:r>
            <a:endParaRPr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76EBB15-68C2-2560-F400-83D1BCBBF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588" y="1144634"/>
            <a:ext cx="5908330" cy="3628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0552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71DB2F43-9DC3-D294-89C9-528535F2C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A3C546EA-038D-707B-DE29-5BF4A776CC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Option 1 – Automate the deployment?</a:t>
            </a:r>
            <a:endParaRPr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5878C36-1FEC-1B2B-CE83-F2015952B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2588" y="1144634"/>
            <a:ext cx="5908330" cy="3628016"/>
          </a:xfrm>
          <a:prstGeom prst="rect">
            <a:avLst/>
          </a:prstGeom>
        </p:spPr>
      </p:pic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950E6900-88D4-24BF-A253-E01B4450434B}"/>
              </a:ext>
            </a:extLst>
          </p:cNvPr>
          <p:cNvSpPr txBox="1">
            <a:spLocks/>
          </p:cNvSpPr>
          <p:nvPr/>
        </p:nvSpPr>
        <p:spPr>
          <a:xfrm>
            <a:off x="1583082" y="3295649"/>
            <a:ext cx="3879506" cy="168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indent="-457200">
              <a:spcAft>
                <a:spcPts val="1200"/>
              </a:spcAft>
            </a:pPr>
            <a:r>
              <a:rPr lang="en-US" sz="1500" dirty="0">
                <a:solidFill>
                  <a:srgbClr val="FF4E48"/>
                </a:solidFill>
              </a:rPr>
              <a:t>Not good enough. Doesn’t scale</a:t>
            </a:r>
          </a:p>
          <a:p>
            <a:pPr indent="-457200">
              <a:spcAft>
                <a:spcPts val="1200"/>
              </a:spcAft>
            </a:pPr>
            <a:r>
              <a:rPr lang="en-US" sz="1500" dirty="0">
                <a:solidFill>
                  <a:srgbClr val="FF4E48"/>
                </a:solidFill>
              </a:rPr>
              <a:t>Central team still exists, just slightly less overwhelmed</a:t>
            </a:r>
          </a:p>
          <a:p>
            <a:pPr indent="-457200">
              <a:spcAft>
                <a:spcPts val="1200"/>
              </a:spcAft>
            </a:pPr>
            <a:r>
              <a:rPr lang="en-US" sz="1500" dirty="0">
                <a:solidFill>
                  <a:srgbClr val="FF4E48"/>
                </a:solidFill>
              </a:rPr>
              <a:t>Configuration was never the biggest bottleneck</a:t>
            </a:r>
          </a:p>
        </p:txBody>
      </p:sp>
    </p:spTree>
    <p:extLst>
      <p:ext uri="{BB962C8B-B14F-4D97-AF65-F5344CB8AC3E}">
        <p14:creationId xmlns:p14="http://schemas.microsoft.com/office/powerpoint/2010/main" val="3521443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C2A6279A-EDE4-8A86-32B0-E90160C89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;p17">
            <a:extLst>
              <a:ext uri="{FF2B5EF4-FFF2-40B4-BE49-F238E27FC236}">
                <a16:creationId xmlns:a16="http://schemas.microsoft.com/office/drawing/2014/main" id="{454C3DE9-8E45-71ED-4EAB-6BBCB7C46469}"/>
              </a:ext>
            </a:extLst>
          </p:cNvPr>
          <p:cNvSpPr txBox="1">
            <a:spLocks/>
          </p:cNvSpPr>
          <p:nvPr/>
        </p:nvSpPr>
        <p:spPr>
          <a:xfrm>
            <a:off x="311700" y="32596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>
              <a:buSzPct val="111111"/>
            </a:pPr>
            <a:r>
              <a:rPr lang="en-US" dirty="0"/>
              <a:t>Option 2 – Automate requests and deployment?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7E9317B-46EF-892E-BFCD-E90624976B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887" y="1104901"/>
            <a:ext cx="6648702" cy="223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45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B03618F6-037C-6305-D739-AFE85E56CE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7;p17">
            <a:extLst>
              <a:ext uri="{FF2B5EF4-FFF2-40B4-BE49-F238E27FC236}">
                <a16:creationId xmlns:a16="http://schemas.microsoft.com/office/drawing/2014/main" id="{70920ADF-0640-3A53-81A2-81931EF2E8DB}"/>
              </a:ext>
            </a:extLst>
          </p:cNvPr>
          <p:cNvSpPr txBox="1">
            <a:spLocks/>
          </p:cNvSpPr>
          <p:nvPr/>
        </p:nvSpPr>
        <p:spPr>
          <a:xfrm>
            <a:off x="311700" y="32596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>
              <a:buSzPct val="111111"/>
            </a:pPr>
            <a:r>
              <a:rPr lang="en-US" dirty="0"/>
              <a:t>Option 2 – Automate requests and deployment?</a:t>
            </a:r>
          </a:p>
        </p:txBody>
      </p:sp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77351985-F5B7-3755-CE7F-4EDCA8131A54}"/>
              </a:ext>
            </a:extLst>
          </p:cNvPr>
          <p:cNvSpPr txBox="1">
            <a:spLocks/>
          </p:cNvSpPr>
          <p:nvPr/>
        </p:nvSpPr>
        <p:spPr>
          <a:xfrm>
            <a:off x="850469" y="3457575"/>
            <a:ext cx="4078369" cy="168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indent="-457200">
              <a:spcAft>
                <a:spcPts val="1200"/>
              </a:spcAft>
            </a:pPr>
            <a:r>
              <a:rPr lang="en-US" sz="1500" dirty="0">
                <a:solidFill>
                  <a:srgbClr val="FF4E48"/>
                </a:solidFill>
              </a:rPr>
              <a:t>Almost there, but still not scalable</a:t>
            </a:r>
          </a:p>
          <a:p>
            <a:pPr indent="-457200">
              <a:spcAft>
                <a:spcPts val="1200"/>
              </a:spcAft>
            </a:pPr>
            <a:r>
              <a:rPr lang="en-US" sz="1500" dirty="0">
                <a:solidFill>
                  <a:srgbClr val="FF4E48"/>
                </a:solidFill>
              </a:rPr>
              <a:t>Central team still exists, spends several hours reviewing requests</a:t>
            </a:r>
          </a:p>
          <a:p>
            <a:pPr indent="-457200">
              <a:spcAft>
                <a:spcPts val="1200"/>
              </a:spcAft>
            </a:pPr>
            <a:r>
              <a:rPr lang="en-US" sz="1500" dirty="0">
                <a:solidFill>
                  <a:srgbClr val="FF4E48"/>
                </a:solidFill>
              </a:rPr>
              <a:t>Requests go back and forth until approved. Customers still angry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3EC82E-9C0E-E657-AA79-8829CDB6D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887" y="1104901"/>
            <a:ext cx="6648702" cy="2231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251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4F9A6F9C-4A9C-6134-6E6E-FDCB1C2B0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7;p17">
            <a:extLst>
              <a:ext uri="{FF2B5EF4-FFF2-40B4-BE49-F238E27FC236}">
                <a16:creationId xmlns:a16="http://schemas.microsoft.com/office/drawing/2014/main" id="{A98565F1-F57E-7E7A-B9A0-0E735C6B7F1E}"/>
              </a:ext>
            </a:extLst>
          </p:cNvPr>
          <p:cNvSpPr txBox="1">
            <a:spLocks/>
          </p:cNvSpPr>
          <p:nvPr/>
        </p:nvSpPr>
        <p:spPr>
          <a:xfrm>
            <a:off x="311700" y="32596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>
              <a:buSzPct val="111111"/>
            </a:pPr>
            <a:r>
              <a:rPr lang="en-US" dirty="0"/>
              <a:t>Option 3 – Automate requests, validation and deployment!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0FAA6AC-E6F2-767E-E63F-8EB845222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719" y="1220559"/>
            <a:ext cx="6786562" cy="2277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255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0A46047F-000F-64D6-DE95-BDA58E852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7;p17">
            <a:extLst>
              <a:ext uri="{FF2B5EF4-FFF2-40B4-BE49-F238E27FC236}">
                <a16:creationId xmlns:a16="http://schemas.microsoft.com/office/drawing/2014/main" id="{4738C886-3CAA-932C-DB88-D38C5EEEE9DB}"/>
              </a:ext>
            </a:extLst>
          </p:cNvPr>
          <p:cNvSpPr txBox="1">
            <a:spLocks/>
          </p:cNvSpPr>
          <p:nvPr/>
        </p:nvSpPr>
        <p:spPr>
          <a:xfrm>
            <a:off x="311700" y="325963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3200"/>
              <a:buFont typeface="Space Mono"/>
              <a:buNone/>
              <a:defRPr sz="32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>
              <a:buSzPct val="111111"/>
            </a:pPr>
            <a:r>
              <a:rPr lang="en-US" dirty="0"/>
              <a:t>Option 3 – Automate requests, validation and deployment!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0AD9C61-4E63-828B-AF92-17CE9977F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719" y="1220559"/>
            <a:ext cx="6786562" cy="2277641"/>
          </a:xfrm>
          <a:prstGeom prst="rect">
            <a:avLst/>
          </a:prstGeom>
        </p:spPr>
      </p:pic>
      <p:sp>
        <p:nvSpPr>
          <p:cNvPr id="2" name="Google Shape;89;p19">
            <a:extLst>
              <a:ext uri="{FF2B5EF4-FFF2-40B4-BE49-F238E27FC236}">
                <a16:creationId xmlns:a16="http://schemas.microsoft.com/office/drawing/2014/main" id="{1BC63041-896F-1D5D-7E64-054E84893CF2}"/>
              </a:ext>
            </a:extLst>
          </p:cNvPr>
          <p:cNvSpPr txBox="1">
            <a:spLocks/>
          </p:cNvSpPr>
          <p:nvPr/>
        </p:nvSpPr>
        <p:spPr>
          <a:xfrm>
            <a:off x="1397345" y="3686746"/>
            <a:ext cx="3879506" cy="168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500" dirty="0">
                <a:solidFill>
                  <a:srgbClr val="92D050"/>
                </a:solidFill>
              </a:rPr>
              <a:t>We have a dream!</a:t>
            </a:r>
          </a:p>
        </p:txBody>
      </p:sp>
    </p:spTree>
    <p:extLst>
      <p:ext uri="{BB962C8B-B14F-4D97-AF65-F5344CB8AC3E}">
        <p14:creationId xmlns:p14="http://schemas.microsoft.com/office/powerpoint/2010/main" val="401531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>
          <a:extLst>
            <a:ext uri="{FF2B5EF4-FFF2-40B4-BE49-F238E27FC236}">
              <a16:creationId xmlns:a16="http://schemas.microsoft.com/office/drawing/2014/main" id="{E8DE0366-FF25-F2D5-CC0A-960A2B9266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>
            <a:extLst>
              <a:ext uri="{FF2B5EF4-FFF2-40B4-BE49-F238E27FC236}">
                <a16:creationId xmlns:a16="http://schemas.microsoft.com/office/drawing/2014/main" id="{A338AD69-280F-C4D8-52DF-D1DF211F8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dirty="0"/>
              <a:t>Our journey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506916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692EFEA0-479D-DAEA-FD49-F2A6DD712B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CAED0B5B-396E-BF03-1029-FA6FE76952E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The requirements. Non-negotiables</a:t>
            </a:r>
            <a:endParaRPr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02A859E1-E76A-12FE-7217-9B738221EA0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295721"/>
            <a:ext cx="4082879" cy="34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US" sz="1500" dirty="0"/>
              <a:t>Version control and ability to audit every single firewall rule and revert if necessary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An automated rule validation system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 platform to host and run the product. Ability to modify, extend, customize our solution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Reduce dependencies on 3</a:t>
            </a:r>
            <a:r>
              <a:rPr lang="en-US" sz="1500" baseline="30000" dirty="0"/>
              <a:t>rd</a:t>
            </a:r>
            <a:r>
              <a:rPr lang="en-US" sz="1500" dirty="0"/>
              <a:t> party vendors and closed source products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Strong community behind whatever platforms we choose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Abstract complexity from our customers. As user-friendly as possible</a:t>
            </a:r>
          </a:p>
        </p:txBody>
      </p:sp>
    </p:spTree>
    <p:extLst>
      <p:ext uri="{BB962C8B-B14F-4D97-AF65-F5344CB8AC3E}">
        <p14:creationId xmlns:p14="http://schemas.microsoft.com/office/powerpoint/2010/main" val="37697946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EC373B6E-8790-0170-FEC4-F379868AA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D77E02FD-B522-9723-B47E-5D66C1FC44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US" dirty="0"/>
              <a:t>The requirements → Tools</a:t>
            </a:r>
            <a:endParaRPr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AD1B5965-2828-DC94-078E-0D81FC18B2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295721"/>
            <a:ext cx="4082879" cy="34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US" sz="1500" dirty="0"/>
              <a:t>Version control and ability to audit every single firewall rule and revert if necessary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An automated rule validation system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 platform to host and run the product. Ability to modify, extend, customize our solution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Reduce dependencies on 3</a:t>
            </a:r>
            <a:r>
              <a:rPr lang="en-US" sz="1500" baseline="30000" dirty="0"/>
              <a:t>rd</a:t>
            </a:r>
            <a:r>
              <a:rPr lang="en-US" sz="1500" dirty="0"/>
              <a:t> party vendors and closed source products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Strong community behind whatever platforms we choose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Abstract complexity from our customers. As user-friendly as possible</a:t>
            </a:r>
          </a:p>
        </p:txBody>
      </p:sp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502FCD5D-DA86-8C07-F58D-79885AC932A4}"/>
              </a:ext>
            </a:extLst>
          </p:cNvPr>
          <p:cNvSpPr txBox="1">
            <a:spLocks/>
          </p:cNvSpPr>
          <p:nvPr/>
        </p:nvSpPr>
        <p:spPr>
          <a:xfrm>
            <a:off x="5543551" y="1407481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3A36A4E-CC0B-6410-2EC6-56664BDC3E60}"/>
              </a:ext>
            </a:extLst>
          </p:cNvPr>
          <p:cNvCxnSpPr/>
          <p:nvPr/>
        </p:nvCxnSpPr>
        <p:spPr>
          <a:xfrm>
            <a:off x="4451729" y="1619250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2981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97139081-A8B9-38B3-346A-1FB00410E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8D677D5E-B6F6-305C-5C15-66695351BF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US" dirty="0"/>
              <a:t>The requirements → Tools</a:t>
            </a:r>
            <a:endParaRPr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1D4C94D5-47B0-E3C3-2915-464DE014CD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295721"/>
            <a:ext cx="4082879" cy="34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US" sz="1500" dirty="0"/>
              <a:t>Version control and ability to audit every single firewall rule and revert if necessary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An automated rule validation system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 platform to host and run the product. Ability to modify, extend, customize our solution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Reduce dependencies on 3</a:t>
            </a:r>
            <a:r>
              <a:rPr lang="en-US" sz="1500" baseline="30000" dirty="0"/>
              <a:t>rd</a:t>
            </a:r>
            <a:r>
              <a:rPr lang="en-US" sz="1500" dirty="0"/>
              <a:t> party vendors and closed source products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Strong community behind whatever platforms we choose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Abstract complexity from our customers. As user-friendly as possible</a:t>
            </a:r>
          </a:p>
        </p:txBody>
      </p:sp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106CA2E7-4CCE-5781-B0D1-4A9B0727DE8C}"/>
              </a:ext>
            </a:extLst>
          </p:cNvPr>
          <p:cNvSpPr txBox="1">
            <a:spLocks/>
          </p:cNvSpPr>
          <p:nvPr/>
        </p:nvSpPr>
        <p:spPr>
          <a:xfrm>
            <a:off x="5543551" y="1407481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8933DFE-4EED-8055-9B81-F2788FF1088A}"/>
              </a:ext>
            </a:extLst>
          </p:cNvPr>
          <p:cNvCxnSpPr/>
          <p:nvPr/>
        </p:nvCxnSpPr>
        <p:spPr>
          <a:xfrm>
            <a:off x="4451729" y="1619250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F5798CB7-85D3-900E-B604-A7374A50EAA9}"/>
              </a:ext>
            </a:extLst>
          </p:cNvPr>
          <p:cNvCxnSpPr/>
          <p:nvPr/>
        </p:nvCxnSpPr>
        <p:spPr>
          <a:xfrm>
            <a:off x="4451729" y="2105025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Google Shape;89;p19">
            <a:extLst>
              <a:ext uri="{FF2B5EF4-FFF2-40B4-BE49-F238E27FC236}">
                <a16:creationId xmlns:a16="http://schemas.microsoft.com/office/drawing/2014/main" id="{5397FCA1-1BE9-D691-451A-31CC7FC43F69}"/>
              </a:ext>
            </a:extLst>
          </p:cNvPr>
          <p:cNvSpPr txBox="1">
            <a:spLocks/>
          </p:cNvSpPr>
          <p:nvPr/>
        </p:nvSpPr>
        <p:spPr>
          <a:xfrm>
            <a:off x="5543551" y="1797237"/>
            <a:ext cx="280871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N/A – Developed from scratch. Python-based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555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59E4E407-1362-DED1-E1DA-50AA9EBF1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82FC2435-EB70-00AA-8333-C25BDEAF7F2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US" dirty="0"/>
              <a:t>The requirements → Tools</a:t>
            </a:r>
            <a:endParaRPr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8C247B30-0CCC-C7A6-30AB-1A5D0469B1A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295721"/>
            <a:ext cx="4082879" cy="34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US" sz="1500" dirty="0"/>
              <a:t>Version control and ability to audit every single firewall rule and revert if necessary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An automated rule validation system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 platform to host and run the product. Ability to modify, extend, customize our solution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Reduce dependencies on 3</a:t>
            </a:r>
            <a:r>
              <a:rPr lang="en-US" sz="1500" baseline="30000" dirty="0"/>
              <a:t>rd</a:t>
            </a:r>
            <a:r>
              <a:rPr lang="en-US" sz="1500" dirty="0"/>
              <a:t> party vendors and closed source products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Strong community behind whatever platforms we choose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Abstract complexity from our customers. As user-friendly as possible</a:t>
            </a:r>
          </a:p>
        </p:txBody>
      </p:sp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D783FB31-9B0D-ACDB-1477-D553C50B0766}"/>
              </a:ext>
            </a:extLst>
          </p:cNvPr>
          <p:cNvSpPr txBox="1">
            <a:spLocks/>
          </p:cNvSpPr>
          <p:nvPr/>
        </p:nvSpPr>
        <p:spPr>
          <a:xfrm>
            <a:off x="5543551" y="1407481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F94CFDF-C107-2663-BE28-FE0A81712F61}"/>
              </a:ext>
            </a:extLst>
          </p:cNvPr>
          <p:cNvCxnSpPr/>
          <p:nvPr/>
        </p:nvCxnSpPr>
        <p:spPr>
          <a:xfrm>
            <a:off x="4451729" y="1619250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47DC627D-DCB5-E2BF-EB0D-D87A63D4946E}"/>
              </a:ext>
            </a:extLst>
          </p:cNvPr>
          <p:cNvCxnSpPr/>
          <p:nvPr/>
        </p:nvCxnSpPr>
        <p:spPr>
          <a:xfrm>
            <a:off x="4451729" y="2105025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E72F40A-D8D5-A068-DFAB-CB80AE168703}"/>
              </a:ext>
            </a:extLst>
          </p:cNvPr>
          <p:cNvCxnSpPr>
            <a:cxnSpLocks/>
          </p:cNvCxnSpPr>
          <p:nvPr/>
        </p:nvCxnSpPr>
        <p:spPr>
          <a:xfrm>
            <a:off x="4489224" y="2601254"/>
            <a:ext cx="895954" cy="320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1020B8E-EB69-D56B-FFED-C0F3A03A95F8}"/>
              </a:ext>
            </a:extLst>
          </p:cNvPr>
          <p:cNvCxnSpPr/>
          <p:nvPr/>
        </p:nvCxnSpPr>
        <p:spPr>
          <a:xfrm>
            <a:off x="4451728" y="3062288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95679DC-ACD9-408C-C053-C43A96086DD9}"/>
              </a:ext>
            </a:extLst>
          </p:cNvPr>
          <p:cNvCxnSpPr>
            <a:cxnSpLocks/>
          </p:cNvCxnSpPr>
          <p:nvPr/>
        </p:nvCxnSpPr>
        <p:spPr>
          <a:xfrm flipV="1">
            <a:off x="4451728" y="3202780"/>
            <a:ext cx="933450" cy="305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89;p19">
            <a:extLst>
              <a:ext uri="{FF2B5EF4-FFF2-40B4-BE49-F238E27FC236}">
                <a16:creationId xmlns:a16="http://schemas.microsoft.com/office/drawing/2014/main" id="{B649831C-0BEF-9853-C1B7-BB70BF8F6229}"/>
              </a:ext>
            </a:extLst>
          </p:cNvPr>
          <p:cNvSpPr txBox="1">
            <a:spLocks/>
          </p:cNvSpPr>
          <p:nvPr/>
        </p:nvSpPr>
        <p:spPr>
          <a:xfrm>
            <a:off x="5543551" y="2573560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Nautobot</a:t>
            </a: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Google Shape;89;p19">
            <a:extLst>
              <a:ext uri="{FF2B5EF4-FFF2-40B4-BE49-F238E27FC236}">
                <a16:creationId xmlns:a16="http://schemas.microsoft.com/office/drawing/2014/main" id="{2B07655C-A37C-2053-1F7C-3981FBC2FA7B}"/>
              </a:ext>
            </a:extLst>
          </p:cNvPr>
          <p:cNvSpPr txBox="1">
            <a:spLocks/>
          </p:cNvSpPr>
          <p:nvPr/>
        </p:nvSpPr>
        <p:spPr>
          <a:xfrm>
            <a:off x="5543551" y="2828925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Terraform</a:t>
            </a:r>
          </a:p>
        </p:txBody>
      </p:sp>
      <p:sp>
        <p:nvSpPr>
          <p:cNvPr id="24" name="Google Shape;89;p19">
            <a:extLst>
              <a:ext uri="{FF2B5EF4-FFF2-40B4-BE49-F238E27FC236}">
                <a16:creationId xmlns:a16="http://schemas.microsoft.com/office/drawing/2014/main" id="{60C26A2B-C4B1-7D97-69B1-09E751E871E4}"/>
              </a:ext>
            </a:extLst>
          </p:cNvPr>
          <p:cNvSpPr txBox="1">
            <a:spLocks/>
          </p:cNvSpPr>
          <p:nvPr/>
        </p:nvSpPr>
        <p:spPr>
          <a:xfrm>
            <a:off x="5543551" y="3084290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Ansible</a:t>
            </a:r>
          </a:p>
        </p:txBody>
      </p:sp>
      <p:sp>
        <p:nvSpPr>
          <p:cNvPr id="25" name="Google Shape;89;p19">
            <a:extLst>
              <a:ext uri="{FF2B5EF4-FFF2-40B4-BE49-F238E27FC236}">
                <a16:creationId xmlns:a16="http://schemas.microsoft.com/office/drawing/2014/main" id="{9F491F11-71F9-9982-E130-BED8B9DFC323}"/>
              </a:ext>
            </a:extLst>
          </p:cNvPr>
          <p:cNvSpPr txBox="1">
            <a:spLocks/>
          </p:cNvSpPr>
          <p:nvPr/>
        </p:nvSpPr>
        <p:spPr>
          <a:xfrm>
            <a:off x="5543551" y="1797237"/>
            <a:ext cx="280871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N/A – Developed from scratch. Python-based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342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>
          <a:extLst>
            <a:ext uri="{FF2B5EF4-FFF2-40B4-BE49-F238E27FC236}">
              <a16:creationId xmlns:a16="http://schemas.microsoft.com/office/drawing/2014/main" id="{49C2FFF1-1751-2D2C-8389-ED0C0ED9B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9">
            <a:extLst>
              <a:ext uri="{FF2B5EF4-FFF2-40B4-BE49-F238E27FC236}">
                <a16:creationId xmlns:a16="http://schemas.microsoft.com/office/drawing/2014/main" id="{EC05146F-A459-BA9F-28C7-906BEC9B3B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US" dirty="0"/>
              <a:t>The requirements → Tools</a:t>
            </a:r>
            <a:endParaRPr dirty="0"/>
          </a:p>
        </p:txBody>
      </p:sp>
      <p:sp>
        <p:nvSpPr>
          <p:cNvPr id="89" name="Google Shape;89;p19">
            <a:extLst>
              <a:ext uri="{FF2B5EF4-FFF2-40B4-BE49-F238E27FC236}">
                <a16:creationId xmlns:a16="http://schemas.microsoft.com/office/drawing/2014/main" id="{4AB53141-259E-7C6B-FF8A-A5A4F68DFC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295721"/>
            <a:ext cx="4082879" cy="34027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US" sz="1500" dirty="0"/>
              <a:t>Version control and ability to audit every single firewall rule and revert if necessary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An automated rule validation system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 platform to host and run the product. Ability to modify, extend, customize our solution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Reduce dependencies on 3</a:t>
            </a:r>
            <a:r>
              <a:rPr lang="en-US" sz="1500" baseline="30000" dirty="0"/>
              <a:t>rd</a:t>
            </a:r>
            <a:r>
              <a:rPr lang="en-US" sz="1500" dirty="0"/>
              <a:t> party vendors and closed source products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Strong community behind whatever platforms we choose</a:t>
            </a:r>
          </a:p>
          <a:p>
            <a:pPr indent="-457200">
              <a:spcAft>
                <a:spcPts val="1200"/>
              </a:spcAft>
            </a:pPr>
            <a:r>
              <a:rPr lang="en-US" sz="1500" dirty="0"/>
              <a:t>Abstract complexity from our customers. As user-friendly as possible</a:t>
            </a:r>
          </a:p>
        </p:txBody>
      </p:sp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9AF848EC-4E38-F1D0-9FA4-902BED4B6A12}"/>
              </a:ext>
            </a:extLst>
          </p:cNvPr>
          <p:cNvSpPr txBox="1">
            <a:spLocks/>
          </p:cNvSpPr>
          <p:nvPr/>
        </p:nvSpPr>
        <p:spPr>
          <a:xfrm>
            <a:off x="5543551" y="1407481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Git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82522CD-188D-5051-4CC0-C6C5468CE17B}"/>
              </a:ext>
            </a:extLst>
          </p:cNvPr>
          <p:cNvCxnSpPr/>
          <p:nvPr/>
        </p:nvCxnSpPr>
        <p:spPr>
          <a:xfrm>
            <a:off x="4451729" y="1619250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2E432179-B4C7-6087-045A-091FFA1965CE}"/>
              </a:ext>
            </a:extLst>
          </p:cNvPr>
          <p:cNvCxnSpPr/>
          <p:nvPr/>
        </p:nvCxnSpPr>
        <p:spPr>
          <a:xfrm>
            <a:off x="4451729" y="2105025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BED25A86-29AF-2DF7-550A-5CE7A46109E8}"/>
              </a:ext>
            </a:extLst>
          </p:cNvPr>
          <p:cNvCxnSpPr>
            <a:cxnSpLocks/>
          </p:cNvCxnSpPr>
          <p:nvPr/>
        </p:nvCxnSpPr>
        <p:spPr>
          <a:xfrm>
            <a:off x="4489224" y="2601254"/>
            <a:ext cx="895954" cy="3205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639CF98-E577-FD02-B6F0-DD5C0298F569}"/>
              </a:ext>
            </a:extLst>
          </p:cNvPr>
          <p:cNvCxnSpPr/>
          <p:nvPr/>
        </p:nvCxnSpPr>
        <p:spPr>
          <a:xfrm>
            <a:off x="4451728" y="3062288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6FD52780-7555-262F-25F6-50E297CF5794}"/>
              </a:ext>
            </a:extLst>
          </p:cNvPr>
          <p:cNvCxnSpPr>
            <a:cxnSpLocks/>
          </p:cNvCxnSpPr>
          <p:nvPr/>
        </p:nvCxnSpPr>
        <p:spPr>
          <a:xfrm flipV="1">
            <a:off x="4451728" y="3202780"/>
            <a:ext cx="933450" cy="3050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Google Shape;89;p19">
            <a:extLst>
              <a:ext uri="{FF2B5EF4-FFF2-40B4-BE49-F238E27FC236}">
                <a16:creationId xmlns:a16="http://schemas.microsoft.com/office/drawing/2014/main" id="{DCDD69EE-DDC5-52B3-75EF-864101471E0C}"/>
              </a:ext>
            </a:extLst>
          </p:cNvPr>
          <p:cNvSpPr txBox="1">
            <a:spLocks/>
          </p:cNvSpPr>
          <p:nvPr/>
        </p:nvSpPr>
        <p:spPr>
          <a:xfrm>
            <a:off x="5543551" y="2573560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Nautobot</a:t>
            </a: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3" name="Google Shape;89;p19">
            <a:extLst>
              <a:ext uri="{FF2B5EF4-FFF2-40B4-BE49-F238E27FC236}">
                <a16:creationId xmlns:a16="http://schemas.microsoft.com/office/drawing/2014/main" id="{23009724-9DF4-9D6F-30B4-80046E492E0C}"/>
              </a:ext>
            </a:extLst>
          </p:cNvPr>
          <p:cNvSpPr txBox="1">
            <a:spLocks/>
          </p:cNvSpPr>
          <p:nvPr/>
        </p:nvSpPr>
        <p:spPr>
          <a:xfrm>
            <a:off x="5543551" y="2828925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Terraform</a:t>
            </a:r>
          </a:p>
        </p:txBody>
      </p:sp>
      <p:sp>
        <p:nvSpPr>
          <p:cNvPr id="24" name="Google Shape;89;p19">
            <a:extLst>
              <a:ext uri="{FF2B5EF4-FFF2-40B4-BE49-F238E27FC236}">
                <a16:creationId xmlns:a16="http://schemas.microsoft.com/office/drawing/2014/main" id="{000520B1-4B6A-EA97-62DA-68D53DCBDC79}"/>
              </a:ext>
            </a:extLst>
          </p:cNvPr>
          <p:cNvSpPr txBox="1">
            <a:spLocks/>
          </p:cNvSpPr>
          <p:nvPr/>
        </p:nvSpPr>
        <p:spPr>
          <a:xfrm>
            <a:off x="5543551" y="3084290"/>
            <a:ext cx="263366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Ansible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316DE06-07CA-D0EE-A6C4-3602FBECD645}"/>
              </a:ext>
            </a:extLst>
          </p:cNvPr>
          <p:cNvCxnSpPr/>
          <p:nvPr/>
        </p:nvCxnSpPr>
        <p:spPr>
          <a:xfrm>
            <a:off x="4451728" y="4010025"/>
            <a:ext cx="9334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Google Shape;89;p19">
            <a:extLst>
              <a:ext uri="{FF2B5EF4-FFF2-40B4-BE49-F238E27FC236}">
                <a16:creationId xmlns:a16="http://schemas.microsoft.com/office/drawing/2014/main" id="{AA2D717E-08CC-5A47-B3DB-3306F5E027CB}"/>
              </a:ext>
            </a:extLst>
          </p:cNvPr>
          <p:cNvSpPr txBox="1">
            <a:spLocks/>
          </p:cNvSpPr>
          <p:nvPr/>
        </p:nvSpPr>
        <p:spPr>
          <a:xfrm>
            <a:off x="5543551" y="3798256"/>
            <a:ext cx="2733674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YAML-based structure</a:t>
            </a:r>
          </a:p>
        </p:txBody>
      </p:sp>
      <p:sp>
        <p:nvSpPr>
          <p:cNvPr id="8" name="Google Shape;89;p19">
            <a:extLst>
              <a:ext uri="{FF2B5EF4-FFF2-40B4-BE49-F238E27FC236}">
                <a16:creationId xmlns:a16="http://schemas.microsoft.com/office/drawing/2014/main" id="{081E4265-804A-86F9-029F-CFC74A6EA802}"/>
              </a:ext>
            </a:extLst>
          </p:cNvPr>
          <p:cNvSpPr txBox="1">
            <a:spLocks/>
          </p:cNvSpPr>
          <p:nvPr/>
        </p:nvSpPr>
        <p:spPr>
          <a:xfrm>
            <a:off x="5543551" y="1797237"/>
            <a:ext cx="2808712" cy="42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6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N/A – Developed from scratch. Python-based</a:t>
            </a:r>
          </a:p>
          <a:p>
            <a:pPr marL="0" indent="0">
              <a:spcAft>
                <a:spcPts val="1200"/>
              </a:spcAft>
              <a:buNone/>
            </a:pPr>
            <a:endParaRPr lang="en-US" sz="16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442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2810B123-4D5A-8F99-7DE3-950116950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1C68A9B5-0EA3-5E2C-4C8B-D48265AFBA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0943" y="1293925"/>
            <a:ext cx="9103057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dirty="0"/>
              <a:t>Validation and compliance!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39351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>
          <a:extLst>
            <a:ext uri="{FF2B5EF4-FFF2-40B4-BE49-F238E27FC236}">
              <a16:creationId xmlns:a16="http://schemas.microsoft.com/office/drawing/2014/main" id="{7018951A-D764-54CA-3873-148FE78D0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>
            <a:extLst>
              <a:ext uri="{FF2B5EF4-FFF2-40B4-BE49-F238E27FC236}">
                <a16:creationId xmlns:a16="http://schemas.microsoft.com/office/drawing/2014/main" id="{1F36E832-93BE-245B-E993-90F11B7D87C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09662" y="1293925"/>
            <a:ext cx="66675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dirty="0"/>
              <a:t>Cool, what guidelines do we have to follow?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98813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02D61973-A241-F2A1-B812-2A4246A34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BF24492F-0FF3-271B-309E-409DBFFE62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2118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Guidelines?</a:t>
            </a:r>
            <a:br>
              <a:rPr lang="en-US" dirty="0"/>
            </a:br>
            <a:r>
              <a:rPr lang="en-US" dirty="0"/>
              <a:t>Do you mean SharePoint?</a:t>
            </a:r>
            <a:endParaRPr dirty="0"/>
          </a:p>
        </p:txBody>
      </p:sp>
      <p:sp>
        <p:nvSpPr>
          <p:cNvPr id="78" name="Google Shape;78;p17">
            <a:extLst>
              <a:ext uri="{FF2B5EF4-FFF2-40B4-BE49-F238E27FC236}">
                <a16:creationId xmlns:a16="http://schemas.microsoft.com/office/drawing/2014/main" id="{C0063C5D-DB45-2B60-F1D5-D93CF9532A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439238"/>
            <a:ext cx="8108400" cy="19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US" dirty="0"/>
              <a:t>Security principles provided in SharePoint documents</a:t>
            </a:r>
          </a:p>
          <a:p>
            <a:pPr indent="-457200">
              <a:spcAft>
                <a:spcPts val="1200"/>
              </a:spcAft>
            </a:pPr>
            <a:r>
              <a:rPr lang="en-US" dirty="0"/>
              <a:t>Regulations across 100+ pages of Word documents</a:t>
            </a:r>
          </a:p>
          <a:p>
            <a:pPr indent="-457200">
              <a:spcAft>
                <a:spcPts val="1200"/>
              </a:spcAft>
            </a:pPr>
            <a:r>
              <a:rPr lang="en-US" dirty="0"/>
              <a:t>Gut-feelings via Teams chats and meetings from IT security teams on what rules can be allowed</a:t>
            </a:r>
          </a:p>
        </p:txBody>
      </p:sp>
      <p:pic>
        <p:nvPicPr>
          <p:cNvPr id="3" name="Picture 2" descr="CDN media">
            <a:extLst>
              <a:ext uri="{FF2B5EF4-FFF2-40B4-BE49-F238E27FC236}">
                <a16:creationId xmlns:a16="http://schemas.microsoft.com/office/drawing/2014/main" id="{0AE9CB9E-6EDC-FA1E-36A6-5A9BF622F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6999" y="3186706"/>
            <a:ext cx="4079081" cy="1699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7755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27F581AD-6CC4-5A97-26F6-8EAB48179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108A0A04-4465-EA2F-90E7-CBC530C28E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The power of a source of truth</a:t>
            </a:r>
            <a:endParaRPr dirty="0"/>
          </a:p>
        </p:txBody>
      </p:sp>
      <p:sp>
        <p:nvSpPr>
          <p:cNvPr id="78" name="Google Shape;78;p17">
            <a:extLst>
              <a:ext uri="{FF2B5EF4-FFF2-40B4-BE49-F238E27FC236}">
                <a16:creationId xmlns:a16="http://schemas.microsoft.com/office/drawing/2014/main" id="{5BBC42DD-F19C-8307-7044-E0EF1BF7020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2820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62500" lnSpcReduction="20000"/>
          </a:bodyPr>
          <a:lstStyle/>
          <a:p>
            <a:pPr indent="-457200">
              <a:spcAft>
                <a:spcPts val="1200"/>
              </a:spcAft>
            </a:pPr>
            <a:r>
              <a:rPr lang="en-GB" dirty="0"/>
              <a:t>A source of truth which can you interact with both manually and programmatically is a </a:t>
            </a:r>
            <a:r>
              <a:rPr lang="en-GB" u="sng" dirty="0"/>
              <a:t>requirement</a:t>
            </a:r>
            <a:r>
              <a:rPr lang="en-GB" dirty="0"/>
              <a:t> for an effective validation strategy</a:t>
            </a:r>
          </a:p>
          <a:p>
            <a:pPr indent="-457200">
              <a:spcAft>
                <a:spcPts val="1200"/>
              </a:spcAft>
            </a:pPr>
            <a:endParaRPr lang="en-US" dirty="0"/>
          </a:p>
          <a:p>
            <a:pPr indent="-457200">
              <a:spcAft>
                <a:spcPts val="1200"/>
              </a:spcAft>
            </a:pPr>
            <a:r>
              <a:rPr lang="en-US" dirty="0"/>
              <a:t>Translate as much data as possible into code and custom models. No more docs and sheets. Only policy-as-code.</a:t>
            </a:r>
          </a:p>
          <a:p>
            <a:pPr indent="-457200">
              <a:spcAft>
                <a:spcPts val="1200"/>
              </a:spcAft>
            </a:pPr>
            <a:endParaRPr lang="en-US" dirty="0"/>
          </a:p>
          <a:p>
            <a:pPr indent="-457200">
              <a:spcAft>
                <a:spcPts val="1200"/>
              </a:spcAft>
            </a:pPr>
            <a:r>
              <a:rPr lang="en-US" b="1" u="sng" dirty="0"/>
              <a:t>Your validation will only ever be as good as the quality of your data</a:t>
            </a:r>
            <a:r>
              <a:rPr lang="en-US" dirty="0"/>
              <a:t>. Enforce data constraints and sanitization!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678583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7649B6B1-FA6E-A75B-00ED-9178FC28F1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DA2A2A15-AEE6-8907-3A9E-68CE81EE0D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Example security principle: Before</a:t>
            </a:r>
            <a:endParaRPr dirty="0"/>
          </a:p>
        </p:txBody>
      </p:sp>
      <p:sp>
        <p:nvSpPr>
          <p:cNvPr id="78" name="Google Shape;78;p17">
            <a:extLst>
              <a:ext uri="{FF2B5EF4-FFF2-40B4-BE49-F238E27FC236}">
                <a16:creationId xmlns:a16="http://schemas.microsoft.com/office/drawing/2014/main" id="{06FCEFEA-59E1-4893-7BC6-CBDEBB9E98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31768" y="1642166"/>
            <a:ext cx="6847382" cy="260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10000"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dirty="0"/>
              <a:t>IT Security:</a:t>
            </a:r>
          </a:p>
          <a:p>
            <a:pPr marL="0" indent="0">
              <a:spcAft>
                <a:spcPts val="1200"/>
              </a:spcAft>
              <a:buNone/>
            </a:pPr>
            <a:endParaRPr lang="en-US" i="1" dirty="0"/>
          </a:p>
          <a:p>
            <a:pPr marL="0" indent="0">
              <a:spcAft>
                <a:spcPts val="1200"/>
              </a:spcAft>
              <a:buNone/>
            </a:pPr>
            <a:r>
              <a:rPr lang="en-US" i="1" dirty="0"/>
              <a:t>“We approve firewall rules between </a:t>
            </a:r>
            <a:r>
              <a:rPr lang="en-US" b="1" i="1" u="sng" dirty="0" err="1"/>
              <a:t>Onprem</a:t>
            </a:r>
            <a:r>
              <a:rPr lang="en-US" b="1" i="1" u="sng" dirty="0"/>
              <a:t> IT</a:t>
            </a:r>
            <a:r>
              <a:rPr lang="en-US" i="1" dirty="0"/>
              <a:t> and </a:t>
            </a:r>
            <a:r>
              <a:rPr lang="en-US" b="1" i="1" u="sng" dirty="0"/>
              <a:t>Azure</a:t>
            </a:r>
            <a:r>
              <a:rPr lang="en-US" i="1" dirty="0"/>
              <a:t> using </a:t>
            </a:r>
            <a:r>
              <a:rPr lang="en-US" b="1" i="1" u="sng" dirty="0"/>
              <a:t>well-known and encrypted protocols</a:t>
            </a:r>
            <a:r>
              <a:rPr lang="en-US" i="1" dirty="0"/>
              <a:t>”</a:t>
            </a:r>
            <a:endParaRPr i="1" dirty="0"/>
          </a:p>
        </p:txBody>
      </p:sp>
    </p:spTree>
    <p:extLst>
      <p:ext uri="{BB962C8B-B14F-4D97-AF65-F5344CB8AC3E}">
        <p14:creationId xmlns:p14="http://schemas.microsoft.com/office/powerpoint/2010/main" val="16155205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0C76DA92-4E7D-E26A-218D-818875B7A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22771121-5399-175B-8B2A-F230DF15D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718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US" dirty="0"/>
              <a:t>Example security principle: After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FECA8C-AC6A-06F9-ACA2-DC19561C6B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173" y="3651648"/>
            <a:ext cx="6937842" cy="12037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6350D6-AF8C-CEA6-AE2F-A5CC7D5DC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052" y="824940"/>
            <a:ext cx="1960963" cy="28267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7A3AC3F-3296-36E2-FECC-7962124367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173" y="813412"/>
            <a:ext cx="1960963" cy="2838236"/>
          </a:xfrm>
          <a:prstGeom prst="rect">
            <a:avLst/>
          </a:prstGeom>
        </p:spPr>
      </p:pic>
      <p:sp>
        <p:nvSpPr>
          <p:cNvPr id="13" name="Google Shape;89;p19">
            <a:extLst>
              <a:ext uri="{FF2B5EF4-FFF2-40B4-BE49-F238E27FC236}">
                <a16:creationId xmlns:a16="http://schemas.microsoft.com/office/drawing/2014/main" id="{92DDEC34-C820-6FBD-A06A-5F5FAFA4F283}"/>
              </a:ext>
            </a:extLst>
          </p:cNvPr>
          <p:cNvSpPr txBox="1">
            <a:spLocks/>
          </p:cNvSpPr>
          <p:nvPr/>
        </p:nvSpPr>
        <p:spPr>
          <a:xfrm>
            <a:off x="2982951" y="1179418"/>
            <a:ext cx="3015915" cy="2391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1. Build custom models for business logic and abstract security concepts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2. Relate these models to real network constructs</a:t>
            </a:r>
          </a:p>
        </p:txBody>
      </p:sp>
    </p:spTree>
    <p:extLst>
      <p:ext uri="{BB962C8B-B14F-4D97-AF65-F5344CB8AC3E}">
        <p14:creationId xmlns:p14="http://schemas.microsoft.com/office/powerpoint/2010/main" val="2570456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B03372F9-E972-B2F3-8824-96C0428F0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31798906-957C-B84C-D098-AE7E57B1E2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718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US" dirty="0"/>
              <a:t>Example security principle: After</a:t>
            </a:r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20A7194-84B1-FEF9-978A-98DCEA1B9A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73308"/>
            <a:ext cx="7772400" cy="2409157"/>
          </a:xfrm>
          <a:prstGeom prst="rect">
            <a:avLst/>
          </a:prstGeom>
        </p:spPr>
      </p:pic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49AC04B2-11BA-09C3-C52C-A4A0BB9899C7}"/>
              </a:ext>
            </a:extLst>
          </p:cNvPr>
          <p:cNvSpPr txBox="1">
            <a:spLocks/>
          </p:cNvSpPr>
          <p:nvPr/>
        </p:nvSpPr>
        <p:spPr>
          <a:xfrm>
            <a:off x="1678259" y="3941707"/>
            <a:ext cx="7772400" cy="131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3. Build the policy connecting all the models!</a:t>
            </a:r>
          </a:p>
        </p:txBody>
      </p:sp>
    </p:spTree>
    <p:extLst>
      <p:ext uri="{BB962C8B-B14F-4D97-AF65-F5344CB8AC3E}">
        <p14:creationId xmlns:p14="http://schemas.microsoft.com/office/powerpoint/2010/main" val="4075554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25CC168E-C08A-FB75-971E-D1B9264B2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7D13413F-043C-4FDE-A387-B70D74DB9A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7182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lvl="0">
              <a:buSzPct val="111111"/>
            </a:pPr>
            <a:r>
              <a:rPr lang="en-US" dirty="0"/>
              <a:t>Example security principle: After</a:t>
            </a:r>
            <a:endParaRPr dirty="0"/>
          </a:p>
        </p:txBody>
      </p:sp>
      <p:sp>
        <p:nvSpPr>
          <p:cNvPr id="3" name="Google Shape;89;p19">
            <a:extLst>
              <a:ext uri="{FF2B5EF4-FFF2-40B4-BE49-F238E27FC236}">
                <a16:creationId xmlns:a16="http://schemas.microsoft.com/office/drawing/2014/main" id="{1B2593F3-C374-AF4D-8824-4A6B29A7253E}"/>
              </a:ext>
            </a:extLst>
          </p:cNvPr>
          <p:cNvSpPr txBox="1">
            <a:spLocks/>
          </p:cNvSpPr>
          <p:nvPr/>
        </p:nvSpPr>
        <p:spPr>
          <a:xfrm>
            <a:off x="4572000" y="2309361"/>
            <a:ext cx="3551130" cy="1311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marL="0" indent="0">
              <a:spcAft>
                <a:spcPts val="1200"/>
              </a:spcAft>
              <a:buNone/>
            </a:pPr>
            <a:r>
              <a:rPr lang="en-US" sz="1500" dirty="0">
                <a:solidFill>
                  <a:schemeClr val="bg1"/>
                </a:solidFill>
              </a:rPr>
              <a:t>4. Expose it to humans via a GUI and machines via an API!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76FBB3D-7F72-B823-F5FC-A495C65BC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3406" y="942278"/>
            <a:ext cx="2659762" cy="3834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3325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>
          <a:extLst>
            <a:ext uri="{FF2B5EF4-FFF2-40B4-BE49-F238E27FC236}">
              <a16:creationId xmlns:a16="http://schemas.microsoft.com/office/drawing/2014/main" id="{A758FB19-8066-D29E-D194-75B81A4B7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>
            <a:extLst>
              <a:ext uri="{FF2B5EF4-FFF2-40B4-BE49-F238E27FC236}">
                <a16:creationId xmlns:a16="http://schemas.microsoft.com/office/drawing/2014/main" id="{571EE065-0C5B-63A5-4526-8563958863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dirty="0"/>
              <a:t>Now glue everything together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4459739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5EDAD883-3577-F42A-EE4F-BB68F261C8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1F835C8A-B744-143C-1550-7E3A863A7D0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The final solution</a:t>
            </a:r>
            <a:endParaRPr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5DC0C34-1689-3ABD-DA06-5AE39B8F7D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640" y="635480"/>
            <a:ext cx="6450719" cy="430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817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105937" y="2990650"/>
            <a:ext cx="8726363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 dirty="0"/>
              <a:t>Takeaways and statistics</a:t>
            </a:r>
            <a:endParaRPr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1FDDFFD6-6B75-C456-DD89-AEE55DA3A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FAD23542-0ECE-23E9-A8B5-653AA77265F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Some numbers as of 2026</a:t>
            </a:r>
            <a:endParaRPr dirty="0"/>
          </a:p>
        </p:txBody>
      </p:sp>
      <p:sp>
        <p:nvSpPr>
          <p:cNvPr id="78" name="Google Shape;78;p17">
            <a:extLst>
              <a:ext uri="{FF2B5EF4-FFF2-40B4-BE49-F238E27FC236}">
                <a16:creationId xmlns:a16="http://schemas.microsoft.com/office/drawing/2014/main" id="{171763E0-8458-3F00-8C01-F034B3198F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1" y="12820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indent="-457200">
              <a:spcAft>
                <a:spcPts val="1200"/>
              </a:spcAft>
            </a:pPr>
            <a:r>
              <a:rPr lang="en-US" sz="1600" dirty="0"/>
              <a:t>40+ teams onboarded</a:t>
            </a:r>
          </a:p>
          <a:p>
            <a:pPr indent="-457200">
              <a:spcAft>
                <a:spcPts val="1200"/>
              </a:spcAft>
            </a:pPr>
            <a:r>
              <a:rPr lang="en-US" sz="1600" dirty="0"/>
              <a:t>150+ active users</a:t>
            </a:r>
          </a:p>
          <a:p>
            <a:pPr indent="-457200">
              <a:spcAft>
                <a:spcPts val="1200"/>
              </a:spcAft>
            </a:pPr>
            <a:r>
              <a:rPr lang="en-US" sz="1600" dirty="0"/>
              <a:t>3000+ failed validation attempts</a:t>
            </a:r>
          </a:p>
          <a:p>
            <a:pPr indent="-457200">
              <a:spcAft>
                <a:spcPts val="1200"/>
              </a:spcAft>
            </a:pPr>
            <a:r>
              <a:rPr lang="en-US" sz="1600" dirty="0"/>
              <a:t>3500+ successful deployments (rule additions, deletions, changes)</a:t>
            </a:r>
          </a:p>
        </p:txBody>
      </p:sp>
      <p:sp>
        <p:nvSpPr>
          <p:cNvPr id="2" name="Google Shape;78;p17">
            <a:extLst>
              <a:ext uri="{FF2B5EF4-FFF2-40B4-BE49-F238E27FC236}">
                <a16:creationId xmlns:a16="http://schemas.microsoft.com/office/drawing/2014/main" id="{375D6909-17BE-8800-643D-C5335F3BFCFB}"/>
              </a:ext>
            </a:extLst>
          </p:cNvPr>
          <p:cNvSpPr txBox="1">
            <a:spLocks/>
          </p:cNvSpPr>
          <p:nvPr/>
        </p:nvSpPr>
        <p:spPr>
          <a:xfrm>
            <a:off x="4571999" y="1282075"/>
            <a:ext cx="42603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Space Mono"/>
              <a:buChar char="●"/>
              <a:defRPr sz="2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Space Mono"/>
              <a:buChar char="○"/>
              <a:defRPr sz="24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Space Mono"/>
              <a:buChar char="■"/>
              <a:defRPr sz="22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○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■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pPr indent="-457200">
              <a:spcAft>
                <a:spcPts val="1200"/>
              </a:spcAft>
            </a:pPr>
            <a:r>
              <a:rPr lang="en-US" sz="1600" dirty="0"/>
              <a:t>Number of </a:t>
            </a:r>
            <a:r>
              <a:rPr lang="en-US" sz="1600" b="1" dirty="0"/>
              <a:t>yearly firewall requests</a:t>
            </a:r>
            <a:r>
              <a:rPr lang="en-US" sz="1600" dirty="0"/>
              <a:t> </a:t>
            </a:r>
            <a:r>
              <a:rPr lang="en-US" sz="1600" b="1" u="sng" dirty="0"/>
              <a:t>increased by ~250%</a:t>
            </a:r>
          </a:p>
          <a:p>
            <a:pPr indent="-457200">
              <a:spcAft>
                <a:spcPts val="1200"/>
              </a:spcAft>
            </a:pPr>
            <a:r>
              <a:rPr lang="en-US" sz="1600" b="1" dirty="0"/>
              <a:t>Automated requests</a:t>
            </a:r>
            <a:r>
              <a:rPr lang="en-US" sz="1600" dirty="0"/>
              <a:t> up from 0% to </a:t>
            </a:r>
            <a:r>
              <a:rPr lang="en-US" sz="1600" b="1" u="sng" dirty="0"/>
              <a:t>80%</a:t>
            </a:r>
            <a:r>
              <a:rPr lang="en-US" sz="1600" dirty="0"/>
              <a:t> (to be 100% soon)</a:t>
            </a:r>
          </a:p>
          <a:p>
            <a:pPr indent="-457200">
              <a:spcAft>
                <a:spcPts val="1200"/>
              </a:spcAft>
            </a:pPr>
            <a:r>
              <a:rPr lang="en-US" sz="1600" b="1" dirty="0"/>
              <a:t>Lead time </a:t>
            </a:r>
            <a:r>
              <a:rPr lang="en-US" sz="1600" dirty="0"/>
              <a:t>for firewall requests handled by humans </a:t>
            </a:r>
            <a:r>
              <a:rPr lang="en-US" sz="1600" b="1" u="sng" dirty="0"/>
              <a:t>down by 88%</a:t>
            </a:r>
          </a:p>
          <a:p>
            <a:pPr indent="-457200">
              <a:spcAft>
                <a:spcPts val="1200"/>
              </a:spcAft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2947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>
          <a:extLst>
            <a:ext uri="{FF2B5EF4-FFF2-40B4-BE49-F238E27FC236}">
              <a16:creationId xmlns:a16="http://schemas.microsoft.com/office/drawing/2014/main" id="{E1708CE7-B330-13CF-9486-CC4D68C8C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>
            <a:extLst>
              <a:ext uri="{FF2B5EF4-FFF2-40B4-BE49-F238E27FC236}">
                <a16:creationId xmlns:a16="http://schemas.microsoft.com/office/drawing/2014/main" id="{A388D227-C2E8-402B-0974-BF86136E0C0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dirty="0"/>
              <a:t>Key takeaways and advice</a:t>
            </a:r>
            <a:endParaRPr dirty="0"/>
          </a:p>
        </p:txBody>
      </p:sp>
      <p:sp>
        <p:nvSpPr>
          <p:cNvPr id="78" name="Google Shape;78;p17">
            <a:extLst>
              <a:ext uri="{FF2B5EF4-FFF2-40B4-BE49-F238E27FC236}">
                <a16:creationId xmlns:a16="http://schemas.microsoft.com/office/drawing/2014/main" id="{E16DD6EA-35AE-4FF1-562C-F936859D22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61881" y="1382436"/>
            <a:ext cx="8520599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sz="1600" b="1" u="sng" dirty="0"/>
              <a:t>Data is everything</a:t>
            </a:r>
            <a:r>
              <a:rPr lang="en-US" sz="1600" dirty="0"/>
              <a:t>. A solid data foundation goes a long way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sz="1600" b="1" u="sng" dirty="0"/>
              <a:t>Involve your customers and security</a:t>
            </a:r>
            <a:r>
              <a:rPr lang="en-US" sz="1600" dirty="0"/>
              <a:t> from the start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sz="1600" b="1" u="sng" dirty="0"/>
              <a:t>Treat your automation as a real product</a:t>
            </a:r>
            <a:r>
              <a:rPr lang="en-US" sz="1600" dirty="0"/>
              <a:t>. Proper </a:t>
            </a:r>
            <a:r>
              <a:rPr lang="en-US" sz="1600"/>
              <a:t>name, versioning</a:t>
            </a:r>
            <a:r>
              <a:rPr lang="en-US" sz="1600" dirty="0"/>
              <a:t>, releases, changelogs and support channels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sz="1600" b="1" u="sng" dirty="0"/>
              <a:t>Customers start caring</a:t>
            </a:r>
            <a:r>
              <a:rPr lang="en-US" sz="1600" dirty="0"/>
              <a:t> about firewall rules if they own them. They even start to optimize and clean-up after themselves!</a:t>
            </a:r>
          </a:p>
          <a:p>
            <a:pPr marL="514350" indent="-514350">
              <a:spcAft>
                <a:spcPts val="1200"/>
              </a:spcAft>
              <a:buAutoNum type="arabicPeriod"/>
            </a:pPr>
            <a:r>
              <a:rPr lang="en-US" sz="1600" b="1" u="sng" dirty="0"/>
              <a:t>Number of requests increases dramatically</a:t>
            </a:r>
            <a:r>
              <a:rPr lang="en-US" sz="1600" dirty="0"/>
              <a:t>. The hidden cost of an inefficient process becomes obvious after automating it</a:t>
            </a:r>
          </a:p>
          <a:p>
            <a:pPr indent="-457200">
              <a:spcAft>
                <a:spcPts val="1200"/>
              </a:spcAft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1519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dirty="0"/>
              <a:t>Questions?</a:t>
            </a:r>
            <a:br>
              <a:rPr lang="en" dirty="0"/>
            </a:br>
            <a:r>
              <a:rPr lang="en" dirty="0"/>
              <a:t>Catch me out there!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F AC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1703</Words>
  <Application>Microsoft Macintosh PowerPoint</Application>
  <PresentationFormat>On-screen Show (16:9)</PresentationFormat>
  <Paragraphs>165</Paragraphs>
  <Slides>32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Wingdings</vt:lpstr>
      <vt:lpstr>Space Mono</vt:lpstr>
      <vt:lpstr>NAF AC0</vt:lpstr>
      <vt:lpstr>Automating firewall rules deployment in a highly regulated environment</vt:lpstr>
      <vt:lpstr>About me</vt:lpstr>
      <vt:lpstr>Now a bit more professionally</vt:lpstr>
      <vt:lpstr>A tale as old as time</vt:lpstr>
      <vt:lpstr>The beauty of firewall requests</vt:lpstr>
      <vt:lpstr>Automation?! What options do we have?</vt:lpstr>
      <vt:lpstr>Option 1 – Automate the deployment?</vt:lpstr>
      <vt:lpstr>Option 1 – Automate the deployment?</vt:lpstr>
      <vt:lpstr>PowerPoint Presentation</vt:lpstr>
      <vt:lpstr>PowerPoint Presentation</vt:lpstr>
      <vt:lpstr>PowerPoint Presentation</vt:lpstr>
      <vt:lpstr>PowerPoint Presentation</vt:lpstr>
      <vt:lpstr>Our journey</vt:lpstr>
      <vt:lpstr>The requirements. Non-negotiables</vt:lpstr>
      <vt:lpstr>The requirements → Tools</vt:lpstr>
      <vt:lpstr>The requirements → Tools</vt:lpstr>
      <vt:lpstr>The requirements → Tools</vt:lpstr>
      <vt:lpstr>The requirements → Tools</vt:lpstr>
      <vt:lpstr>Validation and compliance!</vt:lpstr>
      <vt:lpstr>Cool, what guidelines do we have to follow?</vt:lpstr>
      <vt:lpstr>Guidelines? Do you mean SharePoint?</vt:lpstr>
      <vt:lpstr>The power of a source of truth</vt:lpstr>
      <vt:lpstr>Example security principle: Before</vt:lpstr>
      <vt:lpstr>Example security principle: After</vt:lpstr>
      <vt:lpstr>Example security principle: After</vt:lpstr>
      <vt:lpstr>Example security principle: After</vt:lpstr>
      <vt:lpstr>Now glue everything together</vt:lpstr>
      <vt:lpstr>The final solution</vt:lpstr>
      <vt:lpstr>Takeaways and statistics</vt:lpstr>
      <vt:lpstr>Some numbers as of 2026</vt:lpstr>
      <vt:lpstr>Key takeaways and advice</vt:lpstr>
      <vt:lpstr>Questions? Catch me out there!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João Soares</cp:lastModifiedBy>
  <cp:revision>1</cp:revision>
  <dcterms:modified xsi:type="dcterms:W3CDTF">2026-05-29T17:46:04Z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2cfb277-e402-4e8d-a57e-f9bc28430740_Enabled">
    <vt:lpwstr>true</vt:lpwstr>
  </property>
  <property fmtid="{D5CDD505-2E9C-101B-9397-08002B2CF9AE}" pid="3" name="MSIP_Label_62cfb277-e402-4e8d-a57e-f9bc28430740_SetDate">
    <vt:lpwstr>2026-05-15T11:25:20Z</vt:lpwstr>
  </property>
  <property fmtid="{D5CDD505-2E9C-101B-9397-08002B2CF9AE}" pid="4" name="MSIP_Label_62cfb277-e402-4e8d-a57e-f9bc28430740_Method">
    <vt:lpwstr>Privileged</vt:lpwstr>
  </property>
  <property fmtid="{D5CDD505-2E9C-101B-9397-08002B2CF9AE}" pid="5" name="MSIP_Label_62cfb277-e402-4e8d-a57e-f9bc28430740_Name">
    <vt:lpwstr>Public</vt:lpwstr>
  </property>
  <property fmtid="{D5CDD505-2E9C-101B-9397-08002B2CF9AE}" pid="6" name="MSIP_Label_62cfb277-e402-4e8d-a57e-f9bc28430740_SiteId">
    <vt:lpwstr>100b3c99-f3e2-4da0-9c8a-b9d345742c36</vt:lpwstr>
  </property>
  <property fmtid="{D5CDD505-2E9C-101B-9397-08002B2CF9AE}" pid="7" name="MSIP_Label_62cfb277-e402-4e8d-a57e-f9bc28430740_ActionId">
    <vt:lpwstr>c0af2b40-cfca-4e65-a0e3-4ebf048f87f6</vt:lpwstr>
  </property>
  <property fmtid="{D5CDD505-2E9C-101B-9397-08002B2CF9AE}" pid="8" name="MSIP_Label_62cfb277-e402-4e8d-a57e-f9bc28430740_ContentBits">
    <vt:lpwstr>0</vt:lpwstr>
  </property>
  <property fmtid="{D5CDD505-2E9C-101B-9397-08002B2CF9AE}" pid="9" name="MSIP_Label_62cfb277-e402-4e8d-a57e-f9bc28430740_Tag">
    <vt:lpwstr>50, 0, 1, 1</vt:lpwstr>
  </property>
</Properties>
</file>