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74c5a749f224c57" /><Relationship Type="http://schemas.openxmlformats.org/officeDocument/2006/relationships/extended-properties" Target="/docProps/app.xml" Id="R0288e2aa2f2d4668" /><Relationship Type="http://schemas.openxmlformats.org/officeDocument/2006/relationships/officeDocument" Target="/ppt/presentation.xml" Id="Rfdc014f688a84601" /></Relationships>
</file>

<file path=ppt/presentation.xml><?xml version="1.0" encoding="utf-8"?>
<p:presentation xmlns:p="http://schemas.openxmlformats.org/presentationml/2006/main">
  <p:sldMasterIdLst>
    <p:sldMasterId xmlns:r="http://schemas.openxmlformats.org/officeDocument/2006/relationships" id="2147483648" r:id="R4af4464a61e5447c"/>
  </p:sldMasterIdLst>
  <p:notesMasterIdLst>
    <p:notesMasterId xmlns:r="http://schemas.openxmlformats.org/officeDocument/2006/relationships" r:id="R373b002802fb4bca"/>
  </p:notesMasterIdLst>
  <p:sldIdLst>
    <p:sldId xmlns:r="http://schemas.openxmlformats.org/officeDocument/2006/relationships" id="256" r:id="R161638d6bd6d4fc8"/>
    <p:sldId xmlns:r="http://schemas.openxmlformats.org/officeDocument/2006/relationships" id="257" r:id="R20726fd6077e4338"/>
    <p:sldId xmlns:r="http://schemas.openxmlformats.org/officeDocument/2006/relationships" id="258" r:id="R136a63d0c002447f"/>
    <p:sldId xmlns:r="http://schemas.openxmlformats.org/officeDocument/2006/relationships" id="259" r:id="R45484f6898b245c7"/>
    <p:sldId xmlns:r="http://schemas.openxmlformats.org/officeDocument/2006/relationships" id="260" r:id="R9e8159e6072d46bf"/>
    <p:sldId xmlns:r="http://schemas.openxmlformats.org/officeDocument/2006/relationships" id="261" r:id="Ra9718a19778c4276"/>
    <p:sldId xmlns:r="http://schemas.openxmlformats.org/officeDocument/2006/relationships" id="262" r:id="R64d962146b3a44c9"/>
    <p:sldId xmlns:r="http://schemas.openxmlformats.org/officeDocument/2006/relationships" id="263" r:id="Rf56f573aa6cf4091"/>
    <p:sldId xmlns:r="http://schemas.openxmlformats.org/officeDocument/2006/relationships" id="264" r:id="Rc02c5923269a429b"/>
    <p:sldId xmlns:r="http://schemas.openxmlformats.org/officeDocument/2006/relationships" id="265" r:id="R2dda293784d24171"/>
    <p:sldId xmlns:r="http://schemas.openxmlformats.org/officeDocument/2006/relationships" id="266" r:id="R2218b315d48a4587"/>
    <p:sldId xmlns:r="http://schemas.openxmlformats.org/officeDocument/2006/relationships" id="267" r:id="R00586cb43aa44a2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7b3f57234724053" /><Relationship Type="http://schemas.openxmlformats.org/officeDocument/2006/relationships/slideMaster" Target="/ppt/slideMasters/slideMaster1.xml" Id="R4af4464a61e5447c" /><Relationship Type="http://schemas.openxmlformats.org/officeDocument/2006/relationships/notesMaster" Target="/ppt/notesMasters/notesMaster1.xml" Id="R373b002802fb4bca" /><Relationship Type="http://schemas.openxmlformats.org/officeDocument/2006/relationships/presProps" Target="/ppt/presProps.xml" Id="R253e7468764243df" /><Relationship Type="http://schemas.openxmlformats.org/officeDocument/2006/relationships/tableStyles" Target="/ppt/tableStyles.xml" Id="R9004864ff1194f39" /><Relationship Type="http://schemas.openxmlformats.org/officeDocument/2006/relationships/slide" Target="/ppt/slides/slide1.xml" Id="R161638d6bd6d4fc8" /><Relationship Type="http://schemas.openxmlformats.org/officeDocument/2006/relationships/slide" Target="/ppt/slides/slide2.xml" Id="R20726fd6077e4338" /><Relationship Type="http://schemas.openxmlformats.org/officeDocument/2006/relationships/slide" Target="/ppt/slides/slide3.xml" Id="R136a63d0c002447f" /><Relationship Type="http://schemas.openxmlformats.org/officeDocument/2006/relationships/slide" Target="/ppt/slides/slide4.xml" Id="R45484f6898b245c7" /><Relationship Type="http://schemas.openxmlformats.org/officeDocument/2006/relationships/slide" Target="/ppt/slides/slide5.xml" Id="R9e8159e6072d46bf" /><Relationship Type="http://schemas.openxmlformats.org/officeDocument/2006/relationships/slide" Target="/ppt/slides/slide6.xml" Id="Ra9718a19778c4276" /><Relationship Type="http://schemas.openxmlformats.org/officeDocument/2006/relationships/slide" Target="/ppt/slides/slide7.xml" Id="R64d962146b3a44c9" /><Relationship Type="http://schemas.openxmlformats.org/officeDocument/2006/relationships/slide" Target="/ppt/slides/slide8.xml" Id="Rf56f573aa6cf4091" /><Relationship Type="http://schemas.openxmlformats.org/officeDocument/2006/relationships/slide" Target="/ppt/slides/slide9.xml" Id="Rc02c5923269a429b" /><Relationship Type="http://schemas.openxmlformats.org/officeDocument/2006/relationships/slide" Target="/ppt/slides/slide10.xml" Id="R2dda293784d24171" /><Relationship Type="http://schemas.openxmlformats.org/officeDocument/2006/relationships/slide" Target="/ppt/slides/slide11.xml" Id="R2218b315d48a4587" /><Relationship Type="http://schemas.openxmlformats.org/officeDocument/2006/relationships/slide" Target="/ppt/slides/slide12.xml" Id="R00586cb43aa44a2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3233d9abd114d3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rial"/>
        <a:ea typeface=""/>
        <a:cs typeface=""/>
      </a:majorFont>
      <a:minorFont>
        <a:latin typeface="Arial"/>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d12f87f2dd642e9" /><Relationship Type="http://schemas.openxmlformats.org/officeDocument/2006/relationships/notesMaster" Target="/ppt/notesMasters/notesMaster1.xml" Id="R9c6dc2c0d423423a" /></Relationships>
</file>

<file path=ppt/notesSlides/_rels/notesSlide2.xml.rels>&#65279;<?xml version="1.0" encoding="utf-8"?><Relationships xmlns="http://schemas.openxmlformats.org/package/2006/relationships"><Relationship Type="http://schemas.openxmlformats.org/officeDocument/2006/relationships/slide" Target="/ppt/slides/slide2.xml" Id="R2e46a01ae55545cd" /><Relationship Type="http://schemas.openxmlformats.org/officeDocument/2006/relationships/notesMaster" Target="/ppt/notesMasters/notesMaster1.xml" Id="Ree42de7156474030" /></Relationships>
</file>

<file path=ppt/notesSlides/_rels/notesSlide3.xml.rels>&#65279;<?xml version="1.0" encoding="utf-8"?><Relationships xmlns="http://schemas.openxmlformats.org/package/2006/relationships"><Relationship Type="http://schemas.openxmlformats.org/officeDocument/2006/relationships/slide" Target="/ppt/slides/slide3.xml" Id="Racdbcb97463743c5" /><Relationship Type="http://schemas.openxmlformats.org/officeDocument/2006/relationships/notesMaster" Target="/ppt/notesMasters/notesMaster1.xml" Id="R8b6ab0d0561b459b" /></Relationships>
</file>

<file path=ppt/notesSlides/_rels/notesSlide4.xml.rels>&#65279;<?xml version="1.0" encoding="utf-8"?><Relationships xmlns="http://schemas.openxmlformats.org/package/2006/relationships"><Relationship Type="http://schemas.openxmlformats.org/officeDocument/2006/relationships/slide" Target="/ppt/slides/slide4.xml" Id="R1ded4e1ab47e4219" /><Relationship Type="http://schemas.openxmlformats.org/officeDocument/2006/relationships/notesMaster" Target="/ppt/notesMasters/notesMaster1.xml" Id="Rcd65c11aba8c40f7" /></Relationships>
</file>

<file path=ppt/notesSlides/_rels/notesSlide5.xml.rels>&#65279;<?xml version="1.0" encoding="utf-8"?><Relationships xmlns="http://schemas.openxmlformats.org/package/2006/relationships"><Relationship Type="http://schemas.openxmlformats.org/officeDocument/2006/relationships/slide" Target="/ppt/slides/slide5.xml" Id="Rac6aa6cb08cf435e" /><Relationship Type="http://schemas.openxmlformats.org/officeDocument/2006/relationships/notesMaster" Target="/ppt/notesMasters/notesMaster1.xml" Id="R452b490cf6bd4c6a" /></Relationships>
</file>

<file path=ppt/notesSlides/_rels/notesSlide6.xml.rels>&#65279;<?xml version="1.0" encoding="utf-8"?><Relationships xmlns="http://schemas.openxmlformats.org/package/2006/relationships"><Relationship Type="http://schemas.openxmlformats.org/officeDocument/2006/relationships/slide" Target="/ppt/slides/slide6.xml" Id="R3f717c6a53734a15" /><Relationship Type="http://schemas.openxmlformats.org/officeDocument/2006/relationships/notesMaster" Target="/ppt/notesMasters/notesMaster1.xml" Id="R140c6b78e5484a8c" /></Relationships>
</file>

<file path=ppt/notesSlides/_rels/notesSlide7.xml.rels>&#65279;<?xml version="1.0" encoding="utf-8"?><Relationships xmlns="http://schemas.openxmlformats.org/package/2006/relationships"><Relationship Type="http://schemas.openxmlformats.org/officeDocument/2006/relationships/slide" Target="/ppt/slides/slide7.xml" Id="Rbbaac4dbd218478f" /><Relationship Type="http://schemas.openxmlformats.org/officeDocument/2006/relationships/notesMaster" Target="/ppt/notesMasters/notesMaster1.xml" Id="Rdf9474d59f294a41" /></Relationships>
</file>

<file path=ppt/notesSlides/_rels/notesSlide8.xml.rels>&#65279;<?xml version="1.0" encoding="utf-8"?><Relationships xmlns="http://schemas.openxmlformats.org/package/2006/relationships"><Relationship Type="http://schemas.openxmlformats.org/officeDocument/2006/relationships/slide" Target="/ppt/slides/slide8.xml" Id="R467c4de22d084a9b" /><Relationship Type="http://schemas.openxmlformats.org/officeDocument/2006/relationships/notesMaster" Target="/ppt/notesMasters/notesMaster1.xml" Id="R1e368da3dde64d6c" /></Relationships>
</file>

<file path=ppt/notesSlides/_rels/notesSlide9.xml.rels>&#65279;<?xml version="1.0" encoding="utf-8"?><Relationships xmlns="http://schemas.openxmlformats.org/package/2006/relationships"><Relationship Type="http://schemas.openxmlformats.org/officeDocument/2006/relationships/slide" Target="/ppt/slides/slide9.xml" Id="Rc743cb6da70041ac" /><Relationship Type="http://schemas.openxmlformats.org/officeDocument/2006/relationships/notesMaster" Target="/ppt/notesMasters/notesMaster1.xml" Id="Rc851049dea8a4c8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2146f5223b34696" /><Relationship Type="http://schemas.openxmlformats.org/officeDocument/2006/relationships/notesMaster" Target="/ppt/notesMasters/notesMaster1.xml" Id="R0f7daf428cbf4c8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771fbad58294765" /><Relationship Type="http://schemas.openxmlformats.org/officeDocument/2006/relationships/notesMaster" Target="/ppt/notesMasters/notesMaster1.xml" Id="Ra2c9605da60143b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a208d40614142bc" /><Relationship Type="http://schemas.openxmlformats.org/officeDocument/2006/relationships/notesMaster" Target="/ppt/notesMasters/notesMaster1.xml" Id="R3afae7661e114d4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DPF-originated discussion material. No foundation endorsement, certification or complete conformance is claimed. Event dates: https://www.tbmconference.org/ . Request: technical scrutiny and independent reproduction, not adoption.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Editable architecture diagram. Intended semantic chain, not evidence of universal runtime coverage. Family owner: docs/architecture/agent-standards-family.md; normative runtime controls: trusted-ai-kernel.md. Past receipts establish facts, not new execution permission.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Canonical source: docs/architecture/agent-standards-family.md. Identity claims do not grant authority; qualifications do not grant permission; GPP narrows authority; permission does not prove competence.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Implementation-profile proposal; no new general language or achieved interchange conformance. https://www.omg.org/spec/SysML/2.0 ; https://www.omg.org/spec/DMN/1.5 ; https://www.w3.org/TR/prov-o/ . DPF baseline: docs/superpowers/specs/2026-09-27-trusted-agent-mbse-baseline-design.md.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Each owning scope speaks for its decisions. Cross-scope doctrine is advisory until adopted. Portable contract requires accountable scopes, not DPF acronyms. Finance policy is not invented by platform engineers.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Operator selected approval of a synthetic expense. No real money, bank access or external expense integration. Existing backlog retains specimen and reproduction ownership. These are planned contexts, not passed pilots.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STATIC WALKTHROUGH until supported by a separately qualified runtime run. Finance owner must approve thresholds, evidence rules and escalation policy. The packet performs no effect. A recording exists only after an actual governed run is captured and checked.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vectors, not executed results. Actual outcomes must bind inputs, profile, policy, GPP, effect identity and evidence. A previous approval cannot authorize an unrelated effect. Infrastructure failure is inconclusive.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complete-cohort metric, not an observed economic result. Do not drop failed attempts from numerator. Correct refusal and completed business work are distinct outcomes. TBM event context: https://www.tbmconference.org/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Snapshot2026-10-16; refresh before sharing. Reference code and publication do not complete these obligations. TypeSafe Jev is a bounded-output candidate, not an adopted provider or proven safety control: https://docs.typesafe.ai/introduction . See packet known-gaps.md.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Options only. AAIF policy requires permissive release, working implementation, active maintainer, asset/trademark transfer and LF charter; Sandbox is not endorsement. https://github.com/aaif/technical-committee/blob/main/governance/project-lifecycle-policy.md ; https://aaif.io/submit-a-project ; https://jointdevelopment.org/faq/ ; https://github.com/CommunitySpecification/Community_Specification . Existing DPF Apache-2.0 does not settle specification-essential patents or asset transfer.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spoken request: Would your group review this scoped contract and its negative tests, identify overlap, and help recruit an independent implementer and assessor? No outreach, application, commitment or membership through producing the deck. Existing W3C/IEEE/NIST/IETF venue ownership stays with contribution roadmap.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b94dc511f3d4b5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98370aae296436e"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cdd8f6225c9b49c5"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fc2c2dcee2024c70"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cfe3a5f7c3ae4a78"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e19ed67bdc694d5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688E420-EA59-4F5B-BEA5-9CEFA2181AF5}"/>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D2C546BE-98F9-4B04-81C0-2E1CE3815A36}"/>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5D580742-E527-47CD-84D6-E809934773A3}"/>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E6DE6AD-CD82-4E12-9EB5-BB8D32E4856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36407AAF-E934-41CB-B3C0-26AD522DFAB3}"/>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22C42E50-B874-4BBD-9D5F-3A93B465F61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5D493F1-AE6E-4075-834A-907D369A06B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C65772B0-7492-41D0-8E1A-10ADDDC987EF}"/>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BB0ED4A-CC36-4D74-816A-88F1AB937B4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320E425-A43E-48A9-850B-0BBD28B5BDE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13d3cc60f2a4d27" /><Relationship Type="http://schemas.openxmlformats.org/officeDocument/2006/relationships/slideLayout" Target="/ppt/slideLayouts/slideLayout1.xml" Id="Rf6b9cc6a78544162" /><Relationship Type="http://schemas.openxmlformats.org/officeDocument/2006/relationships/slideLayout" Target="/ppt/slideLayouts/slideLayout2.xml" Id="R5980e8e7d7f543df" /><Relationship Type="http://schemas.openxmlformats.org/officeDocument/2006/relationships/slideLayout" Target="/ppt/slideLayouts/slideLayout3.xml" Id="R4f8fb37f475c40be" /><Relationship Type="http://schemas.openxmlformats.org/officeDocument/2006/relationships/slideLayout" Target="/ppt/slideLayouts/slideLayout4.xml" Id="R0824bc5bb7b749b6" /><Relationship Type="http://schemas.openxmlformats.org/officeDocument/2006/relationships/slideLayout" Target="/ppt/slideLayouts/slideLayout5.xml" Id="R260400d42ba245cd" /><Relationship Type="http://schemas.openxmlformats.org/officeDocument/2006/relationships/slideLayout" Target="/ppt/slideLayouts/slideLayout6.xml" Id="R6f560e36d2f04f0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6b9cc6a78544162"/>
    <p:sldLayoutId xmlns:r="http://schemas.openxmlformats.org/officeDocument/2006/relationships" id="2147483650" r:id="R5980e8e7d7f543df"/>
    <p:sldLayoutId xmlns:r="http://schemas.openxmlformats.org/officeDocument/2006/relationships" id="2147483651" r:id="R4f8fb37f475c40be"/>
    <p:sldLayoutId xmlns:r="http://schemas.openxmlformats.org/officeDocument/2006/relationships" id="2147483652" r:id="R0824bc5bb7b749b6"/>
    <p:sldLayoutId xmlns:r="http://schemas.openxmlformats.org/officeDocument/2006/relationships" id="2147483653" r:id="R260400d42ba245cd"/>
    <p:sldLayoutId xmlns:r="http://schemas.openxmlformats.org/officeDocument/2006/relationships" id="2147483654" r:id="R6f560e36d2f04f0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rial"/>
        <a:ea typeface=""/>
        <a:cs typeface=""/>
      </a:majorFont>
      <a:minorFont>
        <a:latin typeface="Arial"/>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659d5c2d3e554e2b" /><Relationship Type="http://schemas.openxmlformats.org/officeDocument/2006/relationships/notesSlide" Target="/ppt/notesSlides/notesSlide1.xml" Id="Rc8c5617c20d34459"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1af95a873c684633" /><Relationship Type="http://schemas.openxmlformats.org/officeDocument/2006/relationships/notesSlide" Target="/ppt/notesSlides/notesSlide2.xml" Id="R36a0232687bf4d6c"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57a357ab3ed94105" /><Relationship Type="http://schemas.openxmlformats.org/officeDocument/2006/relationships/notesSlide" Target="/ppt/notesSlides/notesSlide3.xml" Id="R9934bef435d744d7"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0cf0294de69d4f0e" /><Relationship Type="http://schemas.openxmlformats.org/officeDocument/2006/relationships/notesSlide" Target="/ppt/notesSlides/notesSlide4.xml" Id="Rf9e27f9af3ba41c2"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752e1d1048bb4b49" /><Relationship Type="http://schemas.openxmlformats.org/officeDocument/2006/relationships/notesSlide" Target="/ppt/notesSlides/notesSlide5.xml" Id="R378b5e434ac64b8c"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839ab143738f4545" /><Relationship Type="http://schemas.openxmlformats.org/officeDocument/2006/relationships/notesSlide" Target="/ppt/notesSlides/notesSlide6.xml" Id="R328345ca4a214a4c"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8b2a28315b0a4c50" /><Relationship Type="http://schemas.openxmlformats.org/officeDocument/2006/relationships/notesSlide" Target="/ppt/notesSlides/notesSlide7.xml" Id="R8f08864cf0fb4c6b"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c35dee5c5e91441f" /><Relationship Type="http://schemas.openxmlformats.org/officeDocument/2006/relationships/notesSlide" Target="/ppt/notesSlides/notesSlide8.xml" Id="Rcc64078e02c645b9"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83a9a904f2c14e05" /><Relationship Type="http://schemas.openxmlformats.org/officeDocument/2006/relationships/notesSlide" Target="/ppt/notesSlides/notesSlide9.xml" Id="R99a1b28aaefb48a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22afc885b5cb4ddd" /><Relationship Type="http://schemas.openxmlformats.org/officeDocument/2006/relationships/notesSlide" Target="/ppt/notesSlides/notesSlide10.xml" Id="R0d4c6663a92942c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660ff0e3759d4280" /><Relationship Type="http://schemas.openxmlformats.org/officeDocument/2006/relationships/notesSlide" Target="/ppt/notesSlides/notesSlide11.xml" Id="R92bfb1adc647414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85acd640ebe04c29" /><Relationship Type="http://schemas.openxmlformats.org/officeDocument/2006/relationships/notesSlide" Target="/ppt/notesSlides/notesSlide12.xml" Id="Rf19bde607c164d1f"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rusted agent execution">
            <a:extLst xmlns:a="http://schemas.openxmlformats.org/drawingml/2006/main">
              <a:ext uri="{FF2B5EF4-FFF2-40B4-BE49-F238E27FC236}">
                <a16:creationId xmlns:a16="http://schemas.microsoft.com/office/drawing/2014/main" id="{7D7771B1-A92C-444E-BB0F-281A88966998}"/>
              </a:ext>
            </a:extLst>
          </p:cNvPr>
          <p:cNvSpPr>
            <a:spLocks xmlns:a="http://schemas.openxmlformats.org/drawingml/2006/main" noGrp="1"/>
          </p:cNvSpPr>
          <p:nvPr/>
        </p:nvSpPr>
        <p:spPr>
          <a:xfrm xmlns:a="http://schemas.openxmlformats.org/drawingml/2006/main">
            <a:off x="685800" y="1476375"/>
            <a:ext cx="1047750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5700" b="1">
                <a:solidFill>
                  <a:srgbClr val="17283B"/>
                </a:solidFill>
                <a:latin typeface="Arial"/>
                <a:ea typeface="Arial"/>
                <a:cs typeface="Arial"/>
              </a:defRPr>
            </a:defPPr>
            <a:lvl1pPr algn="l">
              <a:defRPr sz="5700" b="1">
                <a:solidFill>
                  <a:srgbClr val="17283B"/>
                </a:solidFill>
                <a:latin typeface="Arial"/>
                <a:ea typeface="Arial"/>
                <a:cs typeface="Arial"/>
              </a:defRPr>
            </a:lvl1pPr>
            <a:lvl2pPr algn="l">
              <a:defRPr sz="5700" b="1">
                <a:solidFill>
                  <a:srgbClr val="17283B"/>
                </a:solidFill>
                <a:latin typeface="Arial"/>
                <a:ea typeface="Arial"/>
                <a:cs typeface="Arial"/>
              </a:defRPr>
            </a:lvl2pPr>
            <a:lvl3pPr algn="l">
              <a:defRPr sz="5700" b="1">
                <a:solidFill>
                  <a:srgbClr val="17283B"/>
                </a:solidFill>
                <a:latin typeface="Arial"/>
                <a:ea typeface="Arial"/>
                <a:cs typeface="Arial"/>
              </a:defRPr>
            </a:lvl3pPr>
            <a:lvl4pPr algn="l">
              <a:defRPr sz="5700" b="1">
                <a:solidFill>
                  <a:srgbClr val="17283B"/>
                </a:solidFill>
                <a:latin typeface="Arial"/>
                <a:ea typeface="Arial"/>
                <a:cs typeface="Arial"/>
              </a:defRPr>
            </a:lvl4pPr>
            <a:lvl5pPr algn="l">
              <a:defRPr sz="5700" b="1">
                <a:solidFill>
                  <a:srgbClr val="17283B"/>
                </a:solidFill>
                <a:latin typeface="Arial"/>
                <a:ea typeface="Arial"/>
                <a:cs typeface="Arial"/>
              </a:defRPr>
            </a:lvl5pPr>
            <a:lvl6pPr algn="l">
              <a:defRPr sz="5700" b="1">
                <a:solidFill>
                  <a:srgbClr val="17283B"/>
                </a:solidFill>
                <a:latin typeface="Arial"/>
                <a:ea typeface="Arial"/>
                <a:cs typeface="Arial"/>
              </a:defRPr>
            </a:lvl6pPr>
            <a:lvl7pPr algn="l">
              <a:defRPr sz="5700" b="1">
                <a:solidFill>
                  <a:srgbClr val="17283B"/>
                </a:solidFill>
                <a:latin typeface="Arial"/>
                <a:ea typeface="Arial"/>
                <a:cs typeface="Arial"/>
              </a:defRPr>
            </a:lvl7pPr>
            <a:lvl8pPr algn="l">
              <a:defRPr sz="5700" b="1">
                <a:solidFill>
                  <a:srgbClr val="17283B"/>
                </a:solidFill>
                <a:latin typeface="Arial"/>
                <a:ea typeface="Arial"/>
                <a:cs typeface="Arial"/>
              </a:defRPr>
            </a:lvl8pPr>
            <a:lvl9pPr algn="l">
              <a:defRPr sz="5700" b="1">
                <a:solidFill>
                  <a:srgbClr val="17283B"/>
                </a:solidFill>
                <a:latin typeface="Arial"/>
                <a:ea typeface="Arial"/>
                <a:cs typeface="Arial"/>
              </a:defRPr>
            </a:lvl9pPr>
          </a:lstStyle>
          <a:p xmlns:a="http://schemas.openxmlformats.org/drawingml/2006/main">
            <a:pPr algn="l">
              <a:defRPr sz="5700" b="1">
                <a:solidFill>
                  <a:srgbClr val="17283B"/>
                </a:solidFill>
                <a:latin typeface="Arial"/>
                <a:ea typeface="Arial"/>
                <a:cs typeface="Arial"/>
              </a:defRPr>
            </a:pPr>
            <a:r>
              <a:rPr sz="5700" b="1">
                <a:solidFill>
                  <a:srgbClr val="17283B"/>
                </a:solidFill>
                <a:latin typeface="Arial"/>
                <a:ea typeface="Arial"/>
                <a:cs typeface="Arial"/>
              </a:rPr>
              <a:t>Trusted agent execution</a:t>
            </a:r>
          </a:p>
        </p:txBody>
      </p:sp>
      <p:sp>
        <p:nvSpPr>
          <p:cNvPr id="2" name="Inspectable authority, work and evidence">
            <a:extLst xmlns:a="http://schemas.openxmlformats.org/drawingml/2006/main">
              <a:ext uri="{FF2B5EF4-FFF2-40B4-BE49-F238E27FC236}">
                <a16:creationId xmlns:a16="http://schemas.microsoft.com/office/drawing/2014/main" id="{B0B31140-C550-4901-B527-45A508626A46}"/>
              </a:ext>
            </a:extLst>
          </p:cNvPr>
          <p:cNvSpPr>
            <a:spLocks xmlns:a="http://schemas.openxmlformats.org/drawingml/2006/main" noGrp="1"/>
          </p:cNvSpPr>
          <p:nvPr/>
        </p:nvSpPr>
        <p:spPr>
          <a:xfrm xmlns:a="http://schemas.openxmlformats.org/drawingml/2006/main">
            <a:off x="704850" y="3429000"/>
            <a:ext cx="10287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850" b="0">
                <a:solidFill>
                  <a:srgbClr val="0A766E"/>
                </a:solidFill>
                <a:latin typeface="Arial"/>
                <a:ea typeface="Arial"/>
                <a:cs typeface="Arial"/>
              </a:defRPr>
            </a:defPPr>
            <a:lvl1pPr algn="l">
              <a:defRPr sz="2850" b="0">
                <a:solidFill>
                  <a:srgbClr val="0A766E"/>
                </a:solidFill>
                <a:latin typeface="Arial"/>
                <a:ea typeface="Arial"/>
                <a:cs typeface="Arial"/>
              </a:defRPr>
            </a:lvl1pPr>
            <a:lvl2pPr algn="l">
              <a:defRPr sz="2850" b="0">
                <a:solidFill>
                  <a:srgbClr val="0A766E"/>
                </a:solidFill>
                <a:latin typeface="Arial"/>
                <a:ea typeface="Arial"/>
                <a:cs typeface="Arial"/>
              </a:defRPr>
            </a:lvl2pPr>
            <a:lvl3pPr algn="l">
              <a:defRPr sz="2850" b="0">
                <a:solidFill>
                  <a:srgbClr val="0A766E"/>
                </a:solidFill>
                <a:latin typeface="Arial"/>
                <a:ea typeface="Arial"/>
                <a:cs typeface="Arial"/>
              </a:defRPr>
            </a:lvl3pPr>
            <a:lvl4pPr algn="l">
              <a:defRPr sz="2850" b="0">
                <a:solidFill>
                  <a:srgbClr val="0A766E"/>
                </a:solidFill>
                <a:latin typeface="Arial"/>
                <a:ea typeface="Arial"/>
                <a:cs typeface="Arial"/>
              </a:defRPr>
            </a:lvl4pPr>
            <a:lvl5pPr algn="l">
              <a:defRPr sz="2850" b="0">
                <a:solidFill>
                  <a:srgbClr val="0A766E"/>
                </a:solidFill>
                <a:latin typeface="Arial"/>
                <a:ea typeface="Arial"/>
                <a:cs typeface="Arial"/>
              </a:defRPr>
            </a:lvl5pPr>
            <a:lvl6pPr algn="l">
              <a:defRPr sz="2850" b="0">
                <a:solidFill>
                  <a:srgbClr val="0A766E"/>
                </a:solidFill>
                <a:latin typeface="Arial"/>
                <a:ea typeface="Arial"/>
                <a:cs typeface="Arial"/>
              </a:defRPr>
            </a:lvl6pPr>
            <a:lvl7pPr algn="l">
              <a:defRPr sz="2850" b="0">
                <a:solidFill>
                  <a:srgbClr val="0A766E"/>
                </a:solidFill>
                <a:latin typeface="Arial"/>
                <a:ea typeface="Arial"/>
                <a:cs typeface="Arial"/>
              </a:defRPr>
            </a:lvl7pPr>
            <a:lvl8pPr algn="l">
              <a:defRPr sz="2850" b="0">
                <a:solidFill>
                  <a:srgbClr val="0A766E"/>
                </a:solidFill>
                <a:latin typeface="Arial"/>
                <a:ea typeface="Arial"/>
                <a:cs typeface="Arial"/>
              </a:defRPr>
            </a:lvl8pPr>
            <a:lvl9pPr algn="l">
              <a:defRPr sz="2850" b="0">
                <a:solidFill>
                  <a:srgbClr val="0A766E"/>
                </a:solidFill>
                <a:latin typeface="Arial"/>
                <a:ea typeface="Arial"/>
                <a:cs typeface="Arial"/>
              </a:defRPr>
            </a:lvl9pPr>
          </a:lstStyle>
          <a:p xmlns:a="http://schemas.openxmlformats.org/drawingml/2006/main">
            <a:pPr algn="l">
              <a:defRPr sz="2850" b="0">
                <a:solidFill>
                  <a:srgbClr val="0A766E"/>
                </a:solidFill>
                <a:latin typeface="Arial"/>
                <a:ea typeface="Arial"/>
                <a:cs typeface="Arial"/>
              </a:defRPr>
            </a:pPr>
            <a:r>
              <a:rPr sz="2850" b="0">
                <a:solidFill>
                  <a:srgbClr val="0A766E"/>
                </a:solidFill>
                <a:latin typeface="Arial"/>
                <a:ea typeface="Arial"/>
                <a:cs typeface="Arial"/>
              </a:rPr>
              <a:t>Inspectable authority, work and evidence</a:t>
            </a:r>
          </a:p>
        </p:txBody>
      </p:sp>
      <p:sp>
        <p:nvSpPr>
          <p:cNvPr id="3" name="Discussion draft · TBM Conference&#10;Novemb">
            <a:extLst xmlns:a="http://schemas.openxmlformats.org/drawingml/2006/main">
              <a:ext uri="{FF2B5EF4-FFF2-40B4-BE49-F238E27FC236}">
                <a16:creationId xmlns:a16="http://schemas.microsoft.com/office/drawing/2014/main" id="{3C225A6F-C552-47DD-99F5-D94A8347F359}"/>
              </a:ext>
            </a:extLst>
          </p:cNvPr>
          <p:cNvSpPr>
            <a:spLocks xmlns:a="http://schemas.openxmlformats.org/drawingml/2006/main" noGrp="1"/>
          </p:cNvSpPr>
          <p:nvPr/>
        </p:nvSpPr>
        <p:spPr>
          <a:xfrm xmlns:a="http://schemas.openxmlformats.org/drawingml/2006/main">
            <a:off x="704850" y="4762500"/>
            <a:ext cx="10287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100" b="0">
                <a:solidFill>
                  <a:srgbClr val="344960"/>
                </a:solidFill>
                <a:latin typeface="Arial"/>
                <a:ea typeface="Arial"/>
                <a:cs typeface="Arial"/>
              </a:defRPr>
            </a:defPPr>
            <a:lvl1pPr algn="l">
              <a:defRPr sz="2100" b="0">
                <a:solidFill>
                  <a:srgbClr val="344960"/>
                </a:solidFill>
                <a:latin typeface="Arial"/>
                <a:ea typeface="Arial"/>
                <a:cs typeface="Arial"/>
              </a:defRPr>
            </a:lvl1pPr>
            <a:lvl2pPr algn="l">
              <a:defRPr sz="2100" b="0">
                <a:solidFill>
                  <a:srgbClr val="344960"/>
                </a:solidFill>
                <a:latin typeface="Arial"/>
                <a:ea typeface="Arial"/>
                <a:cs typeface="Arial"/>
              </a:defRPr>
            </a:lvl2pPr>
            <a:lvl3pPr algn="l">
              <a:defRPr sz="2100" b="0">
                <a:solidFill>
                  <a:srgbClr val="344960"/>
                </a:solidFill>
                <a:latin typeface="Arial"/>
                <a:ea typeface="Arial"/>
                <a:cs typeface="Arial"/>
              </a:defRPr>
            </a:lvl3pPr>
            <a:lvl4pPr algn="l">
              <a:defRPr sz="2100" b="0">
                <a:solidFill>
                  <a:srgbClr val="344960"/>
                </a:solidFill>
                <a:latin typeface="Arial"/>
                <a:ea typeface="Arial"/>
                <a:cs typeface="Arial"/>
              </a:defRPr>
            </a:lvl4pPr>
            <a:lvl5pPr algn="l">
              <a:defRPr sz="2100" b="0">
                <a:solidFill>
                  <a:srgbClr val="344960"/>
                </a:solidFill>
                <a:latin typeface="Arial"/>
                <a:ea typeface="Arial"/>
                <a:cs typeface="Arial"/>
              </a:defRPr>
            </a:lvl5pPr>
            <a:lvl6pPr algn="l">
              <a:defRPr sz="2100" b="0">
                <a:solidFill>
                  <a:srgbClr val="344960"/>
                </a:solidFill>
                <a:latin typeface="Arial"/>
                <a:ea typeface="Arial"/>
                <a:cs typeface="Arial"/>
              </a:defRPr>
            </a:lvl6pPr>
            <a:lvl7pPr algn="l">
              <a:defRPr sz="2100" b="0">
                <a:solidFill>
                  <a:srgbClr val="344960"/>
                </a:solidFill>
                <a:latin typeface="Arial"/>
                <a:ea typeface="Arial"/>
                <a:cs typeface="Arial"/>
              </a:defRPr>
            </a:lvl7pPr>
            <a:lvl8pPr algn="l">
              <a:defRPr sz="2100" b="0">
                <a:solidFill>
                  <a:srgbClr val="344960"/>
                </a:solidFill>
                <a:latin typeface="Arial"/>
                <a:ea typeface="Arial"/>
                <a:cs typeface="Arial"/>
              </a:defRPr>
            </a:lvl8pPr>
            <a:lvl9pPr algn="l">
              <a:defRPr sz="2100" b="0">
                <a:solidFill>
                  <a:srgbClr val="344960"/>
                </a:solidFill>
                <a:latin typeface="Arial"/>
                <a:ea typeface="Arial"/>
                <a:cs typeface="Arial"/>
              </a:defRPr>
            </a:lvl9pPr>
          </a:lstStyle>
          <a:p xmlns:a="http://schemas.openxmlformats.org/drawingml/2006/main">
            <a:pPr algn="l">
              <a:defRPr sz="2100" b="0">
                <a:solidFill>
                  <a:srgbClr val="344960"/>
                </a:solidFill>
                <a:latin typeface="Arial"/>
                <a:ea typeface="Arial"/>
                <a:cs typeface="Arial"/>
              </a:defRPr>
            </a:pPr>
            <a:r>
              <a:rPr sz="2100" b="0">
                <a:solidFill>
                  <a:srgbClr val="344960"/>
                </a:solidFill>
                <a:latin typeface="Arial"/>
                <a:ea typeface="Arial"/>
                <a:cs typeface="Arial"/>
              </a:rPr>
              <a:t>Discussion draft · TBM Conference</a:t>
            </a:r>
          </a:p>
          <a:p xmlns:a="http://schemas.openxmlformats.org/drawingml/2006/main">
            <a:pPr algn="l">
              <a:defRPr sz="2100" b="0">
                <a:solidFill>
                  <a:srgbClr val="344960"/>
                </a:solidFill>
                <a:latin typeface="Arial"/>
                <a:ea typeface="Arial"/>
                <a:cs typeface="Arial"/>
              </a:defRPr>
            </a:pPr>
            <a:r>
              <a:rPr sz="2100" b="0">
                <a:solidFill>
                  <a:srgbClr val="344960"/>
                </a:solidFill>
                <a:latin typeface="Arial"/>
                <a:ea typeface="Arial"/>
                <a:cs typeface="Arial"/>
              </a:rPr>
              <a:t>November 9–11, 2026 · Miami</a:t>
            </a:r>
          </a:p>
        </p:txBody>
      </p:sp>
      <p:sp>
        <p:nvSpPr>
          <p:cNvPr id="4" name="Discussion draft · 16 Oct 2026">
            <a:extLst xmlns:a="http://schemas.openxmlformats.org/drawingml/2006/main">
              <a:ext uri="{FF2B5EF4-FFF2-40B4-BE49-F238E27FC236}">
                <a16:creationId xmlns:a16="http://schemas.microsoft.com/office/drawing/2014/main" id="{7C87FE79-2013-4816-AD38-E23A7B3E815D}"/>
              </a:ext>
            </a:extLst>
          </p:cNvPr>
          <p:cNvSpPr>
            <a:spLocks xmlns:a="http://schemas.openxmlformats.org/drawingml/2006/main" noGrp="1"/>
          </p:cNvSpPr>
          <p:nvPr/>
        </p:nvSpPr>
        <p:spPr>
          <a:xfrm xmlns:a="http://schemas.openxmlformats.org/drawingml/2006/main">
            <a:off x="609600" y="6477000"/>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1275" b="0">
                <a:solidFill>
                  <a:srgbClr val="607485"/>
                </a:solidFill>
                <a:latin typeface="Arial"/>
                <a:ea typeface="Arial"/>
                <a:cs typeface="Arial"/>
              </a:defRPr>
            </a:defPPr>
            <a:lvl1pPr algn="l">
              <a:defRPr sz="1275" b="0">
                <a:solidFill>
                  <a:srgbClr val="607485"/>
                </a:solidFill>
                <a:latin typeface="Arial"/>
                <a:ea typeface="Arial"/>
                <a:cs typeface="Arial"/>
              </a:defRPr>
            </a:lvl1pPr>
            <a:lvl2pPr algn="l">
              <a:defRPr sz="1275" b="0">
                <a:solidFill>
                  <a:srgbClr val="607485"/>
                </a:solidFill>
                <a:latin typeface="Arial"/>
                <a:ea typeface="Arial"/>
                <a:cs typeface="Arial"/>
              </a:defRPr>
            </a:lvl2pPr>
            <a:lvl3pPr algn="l">
              <a:defRPr sz="1275" b="0">
                <a:solidFill>
                  <a:srgbClr val="607485"/>
                </a:solidFill>
                <a:latin typeface="Arial"/>
                <a:ea typeface="Arial"/>
                <a:cs typeface="Arial"/>
              </a:defRPr>
            </a:lvl3pPr>
            <a:lvl4pPr algn="l">
              <a:defRPr sz="1275" b="0">
                <a:solidFill>
                  <a:srgbClr val="607485"/>
                </a:solidFill>
                <a:latin typeface="Arial"/>
                <a:ea typeface="Arial"/>
                <a:cs typeface="Arial"/>
              </a:defRPr>
            </a:lvl4pPr>
            <a:lvl5pPr algn="l">
              <a:defRPr sz="1275" b="0">
                <a:solidFill>
                  <a:srgbClr val="607485"/>
                </a:solidFill>
                <a:latin typeface="Arial"/>
                <a:ea typeface="Arial"/>
                <a:cs typeface="Arial"/>
              </a:defRPr>
            </a:lvl5pPr>
            <a:lvl6pPr algn="l">
              <a:defRPr sz="1275" b="0">
                <a:solidFill>
                  <a:srgbClr val="607485"/>
                </a:solidFill>
                <a:latin typeface="Arial"/>
                <a:ea typeface="Arial"/>
                <a:cs typeface="Arial"/>
              </a:defRPr>
            </a:lvl6pPr>
            <a:lvl7pPr algn="l">
              <a:defRPr sz="1275" b="0">
                <a:solidFill>
                  <a:srgbClr val="607485"/>
                </a:solidFill>
                <a:latin typeface="Arial"/>
                <a:ea typeface="Arial"/>
                <a:cs typeface="Arial"/>
              </a:defRPr>
            </a:lvl7pPr>
            <a:lvl8pPr algn="l">
              <a:defRPr sz="1275" b="0">
                <a:solidFill>
                  <a:srgbClr val="607485"/>
                </a:solidFill>
                <a:latin typeface="Arial"/>
                <a:ea typeface="Arial"/>
                <a:cs typeface="Arial"/>
              </a:defRPr>
            </a:lvl8pPr>
            <a:lvl9pPr algn="l">
              <a:defRPr sz="1275" b="0">
                <a:solidFill>
                  <a:srgbClr val="607485"/>
                </a:solidFill>
                <a:latin typeface="Arial"/>
                <a:ea typeface="Arial"/>
                <a:cs typeface="Arial"/>
              </a:defRPr>
            </a:lvl9pPr>
          </a:lstStyle>
          <a:p xmlns:a="http://schemas.openxmlformats.org/drawingml/2006/main">
            <a:pPr algn="l">
              <a:defRPr sz="1275" b="0">
                <a:solidFill>
                  <a:srgbClr val="607485"/>
                </a:solidFill>
                <a:latin typeface="Arial"/>
                <a:ea typeface="Arial"/>
                <a:cs typeface="Arial"/>
              </a:defRPr>
            </a:pPr>
            <a:r>
              <a:rPr sz="1275" b="0">
                <a:solidFill>
                  <a:srgbClr val="607485"/>
                </a:solidFill>
                <a:latin typeface="Arial"/>
                <a:ea typeface="Arial"/>
                <a:cs typeface="Arial"/>
              </a:rPr>
              <a:t>Discussion draft · 16 Oct 2026</a:t>
            </a:r>
          </a:p>
        </p:txBody>
      </p:sp>
      <p:sp>
        <p:nvSpPr>
          <p:cNvPr id="5" name="01">
            <a:extLst xmlns:a="http://schemas.openxmlformats.org/drawingml/2006/main">
              <a:ext uri="{FF2B5EF4-FFF2-40B4-BE49-F238E27FC236}">
                <a16:creationId xmlns:a16="http://schemas.microsoft.com/office/drawing/2014/main" id="{EB36A616-B8FB-4818-A4D8-766BD6D14F7D}"/>
              </a:ext>
            </a:extLst>
          </p:cNvPr>
          <p:cNvSpPr>
            <a:spLocks xmlns:a="http://schemas.openxmlformats.org/drawingml/2006/main" noGrp="1"/>
          </p:cNvSpPr>
          <p:nvPr/>
        </p:nvSpPr>
        <p:spPr>
          <a:xfrm xmlns:a="http://schemas.openxmlformats.org/drawingml/2006/main">
            <a:off x="10820400" y="6477000"/>
            <a:ext cx="762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r">
              <a:defRPr sz="1275" b="0">
                <a:solidFill>
                  <a:srgbClr val="607485"/>
                </a:solidFill>
                <a:latin typeface="Arial"/>
                <a:ea typeface="Arial"/>
                <a:cs typeface="Arial"/>
              </a:defRPr>
            </a:defPPr>
            <a:lvl1pPr algn="r">
              <a:defRPr sz="1275" b="0">
                <a:solidFill>
                  <a:srgbClr val="607485"/>
                </a:solidFill>
                <a:latin typeface="Arial"/>
                <a:ea typeface="Arial"/>
                <a:cs typeface="Arial"/>
              </a:defRPr>
            </a:lvl1pPr>
            <a:lvl2pPr algn="r">
              <a:defRPr sz="1275" b="0">
                <a:solidFill>
                  <a:srgbClr val="607485"/>
                </a:solidFill>
                <a:latin typeface="Arial"/>
                <a:ea typeface="Arial"/>
                <a:cs typeface="Arial"/>
              </a:defRPr>
            </a:lvl2pPr>
            <a:lvl3pPr algn="r">
              <a:defRPr sz="1275" b="0">
                <a:solidFill>
                  <a:srgbClr val="607485"/>
                </a:solidFill>
                <a:latin typeface="Arial"/>
                <a:ea typeface="Arial"/>
                <a:cs typeface="Arial"/>
              </a:defRPr>
            </a:lvl3pPr>
            <a:lvl4pPr algn="r">
              <a:defRPr sz="1275" b="0">
                <a:solidFill>
                  <a:srgbClr val="607485"/>
                </a:solidFill>
                <a:latin typeface="Arial"/>
                <a:ea typeface="Arial"/>
                <a:cs typeface="Arial"/>
              </a:defRPr>
            </a:lvl4pPr>
            <a:lvl5pPr algn="r">
              <a:defRPr sz="1275" b="0">
                <a:solidFill>
                  <a:srgbClr val="607485"/>
                </a:solidFill>
                <a:latin typeface="Arial"/>
                <a:ea typeface="Arial"/>
                <a:cs typeface="Arial"/>
              </a:defRPr>
            </a:lvl5pPr>
            <a:lvl6pPr algn="r">
              <a:defRPr sz="1275" b="0">
                <a:solidFill>
                  <a:srgbClr val="607485"/>
                </a:solidFill>
                <a:latin typeface="Arial"/>
                <a:ea typeface="Arial"/>
                <a:cs typeface="Arial"/>
              </a:defRPr>
            </a:lvl6pPr>
            <a:lvl7pPr algn="r">
              <a:defRPr sz="1275" b="0">
                <a:solidFill>
                  <a:srgbClr val="607485"/>
                </a:solidFill>
                <a:latin typeface="Arial"/>
                <a:ea typeface="Arial"/>
                <a:cs typeface="Arial"/>
              </a:defRPr>
            </a:lvl7pPr>
            <a:lvl8pPr algn="r">
              <a:defRPr sz="1275" b="0">
                <a:solidFill>
                  <a:srgbClr val="607485"/>
                </a:solidFill>
                <a:latin typeface="Arial"/>
                <a:ea typeface="Arial"/>
                <a:cs typeface="Arial"/>
              </a:defRPr>
            </a:lvl8pPr>
            <a:lvl9pPr algn="r">
              <a:defRPr sz="1275" b="0">
                <a:solidFill>
                  <a:srgbClr val="607485"/>
                </a:solidFill>
                <a:latin typeface="Arial"/>
                <a:ea typeface="Arial"/>
                <a:cs typeface="Arial"/>
              </a:defRPr>
            </a:lvl9pPr>
          </a:lstStyle>
          <a:p xmlns:a="http://schemas.openxmlformats.org/drawingml/2006/main">
            <a:pPr algn="r">
              <a:defRPr sz="1275" b="0">
                <a:solidFill>
                  <a:srgbClr val="607485"/>
                </a:solidFill>
                <a:latin typeface="Arial"/>
                <a:ea typeface="Arial"/>
                <a:cs typeface="Arial"/>
              </a:defRPr>
            </a:pPr>
            <a:r>
              <a:rPr sz="1275" b="0">
                <a:solidFill>
                  <a:srgbClr val="607485"/>
                </a:solidFill>
                <a:latin typeface="Arial"/>
                <a:ea typeface="Arial"/>
                <a:cs typeface="Arial"/>
              </a:rPr>
              <a:t>01</a:t>
            </a:r>
          </a:p>
        </p:txBody>
      </p:sp>
    </p:spTree>
    <p:extLst>
      <p:ext uri="{BB962C8B-B14F-4D97-AF65-F5344CB8AC3E}">
        <p14:creationId xmlns:p14="http://schemas.microsoft.com/office/powerpoint/2010/main" val="406777836"/>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cxnSp>
        <p:nvCxnSpPr>
          <p:cNvPr id="12" name="">
            <a:extLst xmlns:a="http://schemas.openxmlformats.org/drawingml/2006/main">
              <a:ext uri="{FF2B5EF4-FFF2-40B4-BE49-F238E27FC236}">
                <a16:creationId xmlns:a16="http://schemas.microsoft.com/office/drawing/2014/main" id="{85E0E243-B538-40AB-9277-C90AF8451820}"/>
              </a:ext>
            </a:extLst>
          </p:cNvPr>
          <p:cNvCxnSpPr>
            <a:stCxn xmlns:a="http://schemas.openxmlformats.org/drawingml/2006/main" id="6" idx="1"/>
            <a:endCxn xmlns:a="http://schemas.openxmlformats.org/drawingml/2006/main" id="7" idx="3"/>
          </p:cNvCxnSpPr>
          <p:nvPr/>
        </p:nvCxnSpPr>
        <p:spPr>
          <a:xfrm xmlns:a="http://schemas.openxmlformats.org/drawingml/2006/main" flipH="1">
            <a:off x="3276600" y="4191000"/>
            <a:ext cx="1295400" cy="0"/>
          </a:xfrm>
          <a:prstGeom xmlns:a="http://schemas.openxmlformats.org/drawingml/2006/main" prst="straightConnector1">
            <a:avLst/>
          </a:prstGeom>
          <a:ln xmlns:a="http://schemas.openxmlformats.org/drawingml/2006/main" w="28575">
            <a:solidFill>
              <a:srgbClr val="0A766E"/>
            </a:solidFill>
            <a:tailEnd type="triangle" w="med" len="med"/>
          </a:ln>
        </p:spPr>
      </p:cxnSp>
      <p:cxnSp>
        <p:nvCxnSpPr>
          <p:cNvPr id="11" name="">
            <a:extLst xmlns:a="http://schemas.openxmlformats.org/drawingml/2006/main">
              <a:ext uri="{FF2B5EF4-FFF2-40B4-BE49-F238E27FC236}">
                <a16:creationId xmlns:a16="http://schemas.microsoft.com/office/drawing/2014/main" id="{A2E506F0-DDE7-4E2A-A15B-44D4498489DA}"/>
              </a:ext>
            </a:extLst>
          </p:cNvPr>
          <p:cNvCxnSpPr>
            <a:stCxn xmlns:a="http://schemas.openxmlformats.org/drawingml/2006/main" id="5" idx="1"/>
            <a:endCxn xmlns:a="http://schemas.openxmlformats.org/drawingml/2006/main" id="6" idx="3"/>
          </p:cNvCxnSpPr>
          <p:nvPr/>
        </p:nvCxnSpPr>
        <p:spPr>
          <a:xfrm xmlns:a="http://schemas.openxmlformats.org/drawingml/2006/main" flipH="1">
            <a:off x="7239000" y="4191000"/>
            <a:ext cx="1295400" cy="0"/>
          </a:xfrm>
          <a:prstGeom xmlns:a="http://schemas.openxmlformats.org/drawingml/2006/main" prst="straightConnector1">
            <a:avLst/>
          </a:prstGeom>
          <a:ln xmlns:a="http://schemas.openxmlformats.org/drawingml/2006/main" w="28575">
            <a:solidFill>
              <a:srgbClr val="0A766E"/>
            </a:solidFill>
            <a:tailEnd type="triangle" w="med" len="med"/>
          </a:ln>
        </p:spPr>
      </p:cxnSp>
      <p:cxnSp>
        <p:nvCxnSpPr>
          <p:cNvPr id="10" name="">
            <a:extLst xmlns:a="http://schemas.openxmlformats.org/drawingml/2006/main">
              <a:ext uri="{FF2B5EF4-FFF2-40B4-BE49-F238E27FC236}">
                <a16:creationId xmlns:a16="http://schemas.microsoft.com/office/drawing/2014/main" id="{EA7A8DFF-CCCC-4059-8A85-42E320CD8E7E}"/>
              </a:ext>
            </a:extLst>
          </p:cNvPr>
          <p:cNvCxnSpPr>
            <a:stCxn xmlns:a="http://schemas.openxmlformats.org/drawingml/2006/main" id="4" idx="2"/>
            <a:endCxn xmlns:a="http://schemas.openxmlformats.org/drawingml/2006/main" id="5" idx="0"/>
          </p:cNvCxnSpPr>
          <p:nvPr/>
        </p:nvCxnSpPr>
        <p:spPr>
          <a:xfrm xmlns:a="http://schemas.openxmlformats.org/drawingml/2006/main">
            <a:off x="9867900" y="2952750"/>
            <a:ext cx="0" cy="762000"/>
          </a:xfrm>
          <a:prstGeom xmlns:a="http://schemas.openxmlformats.org/drawingml/2006/main" prst="straightConnector1">
            <a:avLst/>
          </a:prstGeom>
          <a:ln xmlns:a="http://schemas.openxmlformats.org/drawingml/2006/main" w="28575">
            <a:solidFill>
              <a:srgbClr val="0A766E"/>
            </a:solidFill>
            <a:tailEnd type="triangle" w="med" len="med"/>
          </a:ln>
        </p:spPr>
      </p:cxnSp>
      <p:cxnSp>
        <p:nvCxnSpPr>
          <p:cNvPr id="9" name="">
            <a:extLst xmlns:a="http://schemas.openxmlformats.org/drawingml/2006/main">
              <a:ext uri="{FF2B5EF4-FFF2-40B4-BE49-F238E27FC236}">
                <a16:creationId xmlns:a16="http://schemas.microsoft.com/office/drawing/2014/main" id="{1ACC2782-6861-4892-974B-29FA4C60D963}"/>
              </a:ext>
            </a:extLst>
          </p:cNvPr>
          <p:cNvCxnSpPr>
            <a:stCxn xmlns:a="http://schemas.openxmlformats.org/drawingml/2006/main" id="3" idx="3"/>
            <a:endCxn xmlns:a="http://schemas.openxmlformats.org/drawingml/2006/main" id="4" idx="1"/>
          </p:cNvCxnSpPr>
          <p:nvPr/>
        </p:nvCxnSpPr>
        <p:spPr>
          <a:xfrm xmlns:a="http://schemas.openxmlformats.org/drawingml/2006/main">
            <a:off x="7239000" y="2476500"/>
            <a:ext cx="1295400" cy="0"/>
          </a:xfrm>
          <a:prstGeom xmlns:a="http://schemas.openxmlformats.org/drawingml/2006/main" prst="straightConnector1">
            <a:avLst/>
          </a:prstGeom>
          <a:ln xmlns:a="http://schemas.openxmlformats.org/drawingml/2006/main" w="28575">
            <a:solidFill>
              <a:srgbClr val="0A766E"/>
            </a:solidFill>
            <a:tailEnd type="triangle" w="med" len="med"/>
          </a:ln>
        </p:spPr>
      </p:cxnSp>
      <p:cxnSp>
        <p:nvCxnSpPr>
          <p:cNvPr id="8" name="">
            <a:extLst xmlns:a="http://schemas.openxmlformats.org/drawingml/2006/main">
              <a:ext uri="{FF2B5EF4-FFF2-40B4-BE49-F238E27FC236}">
                <a16:creationId xmlns:a16="http://schemas.microsoft.com/office/drawing/2014/main" id="{532F086E-B079-4212-AFF7-C6F5E53D21AB}"/>
              </a:ext>
            </a:extLst>
          </p:cNvPr>
          <p:cNvCxnSpPr>
            <a:stCxn xmlns:a="http://schemas.openxmlformats.org/drawingml/2006/main" id="2" idx="3"/>
            <a:endCxn xmlns:a="http://schemas.openxmlformats.org/drawingml/2006/main" id="3" idx="1"/>
          </p:cNvCxnSpPr>
          <p:nvPr/>
        </p:nvCxnSpPr>
        <p:spPr>
          <a:xfrm xmlns:a="http://schemas.openxmlformats.org/drawingml/2006/main">
            <a:off x="3276600" y="2476500"/>
            <a:ext cx="1295400" cy="0"/>
          </a:xfrm>
          <a:prstGeom xmlns:a="http://schemas.openxmlformats.org/drawingml/2006/main" prst="straightConnector1">
            <a:avLst/>
          </a:prstGeom>
          <a:ln xmlns:a="http://schemas.openxmlformats.org/drawingml/2006/main" w="28575">
            <a:solidFill>
              <a:srgbClr val="0A766E"/>
            </a:solidFill>
            <a:tailEnd type="triangle" w="med" len="med"/>
          </a:ln>
        </p:spPr>
      </p:cxnSp>
      <p:sp>
        <p:nvSpPr>
          <p:cNvPr id="16" name="The governed action">
            <a:extLst xmlns:a="http://schemas.openxmlformats.org/drawingml/2006/main">
              <a:ext uri="{FF2B5EF4-FFF2-40B4-BE49-F238E27FC236}">
                <a16:creationId xmlns:a16="http://schemas.microsoft.com/office/drawing/2014/main" id="{269D9CBD-7ADD-488A-8011-523AD764AA58}"/>
              </a:ext>
            </a:extLst>
          </p:cNvPr>
          <p:cNvSpPr>
            <a:spLocks xmlns:a="http://schemas.openxmlformats.org/drawingml/2006/main" noGrp="1"/>
          </p:cNvSpPr>
          <p:nvPr/>
        </p:nvSpPr>
        <p:spPr>
          <a:xfrm xmlns:a="http://schemas.openxmlformats.org/drawingml/2006/main">
            <a:off x="609600" y="495300"/>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3900" b="1">
                <a:solidFill>
                  <a:srgbClr val="17283B"/>
                </a:solidFill>
                <a:latin typeface="Arial"/>
                <a:ea typeface="Arial"/>
                <a:cs typeface="Arial"/>
              </a:defRPr>
            </a:defPPr>
            <a:lvl1pPr algn="l">
              <a:defRPr sz="3900" b="1">
                <a:solidFill>
                  <a:srgbClr val="17283B"/>
                </a:solidFill>
                <a:latin typeface="Arial"/>
                <a:ea typeface="Arial"/>
                <a:cs typeface="Arial"/>
              </a:defRPr>
            </a:lvl1pPr>
            <a:lvl2pPr algn="l">
              <a:defRPr sz="3900" b="1">
                <a:solidFill>
                  <a:srgbClr val="17283B"/>
                </a:solidFill>
                <a:latin typeface="Arial"/>
                <a:ea typeface="Arial"/>
                <a:cs typeface="Arial"/>
              </a:defRPr>
            </a:lvl2pPr>
            <a:lvl3pPr algn="l">
              <a:defRPr sz="3900" b="1">
                <a:solidFill>
                  <a:srgbClr val="17283B"/>
                </a:solidFill>
                <a:latin typeface="Arial"/>
                <a:ea typeface="Arial"/>
                <a:cs typeface="Arial"/>
              </a:defRPr>
            </a:lvl3pPr>
            <a:lvl4pPr algn="l">
              <a:defRPr sz="3900" b="1">
                <a:solidFill>
                  <a:srgbClr val="17283B"/>
                </a:solidFill>
                <a:latin typeface="Arial"/>
                <a:ea typeface="Arial"/>
                <a:cs typeface="Arial"/>
              </a:defRPr>
            </a:lvl4pPr>
            <a:lvl5pPr algn="l">
              <a:defRPr sz="3900" b="1">
                <a:solidFill>
                  <a:srgbClr val="17283B"/>
                </a:solidFill>
                <a:latin typeface="Arial"/>
                <a:ea typeface="Arial"/>
                <a:cs typeface="Arial"/>
              </a:defRPr>
            </a:lvl5pPr>
            <a:lvl6pPr algn="l">
              <a:defRPr sz="3900" b="1">
                <a:solidFill>
                  <a:srgbClr val="17283B"/>
                </a:solidFill>
                <a:latin typeface="Arial"/>
                <a:ea typeface="Arial"/>
                <a:cs typeface="Arial"/>
              </a:defRPr>
            </a:lvl6pPr>
            <a:lvl7pPr algn="l">
              <a:defRPr sz="3900" b="1">
                <a:solidFill>
                  <a:srgbClr val="17283B"/>
                </a:solidFill>
                <a:latin typeface="Arial"/>
                <a:ea typeface="Arial"/>
                <a:cs typeface="Arial"/>
              </a:defRPr>
            </a:lvl7pPr>
            <a:lvl8pPr algn="l">
              <a:defRPr sz="3900" b="1">
                <a:solidFill>
                  <a:srgbClr val="17283B"/>
                </a:solidFill>
                <a:latin typeface="Arial"/>
                <a:ea typeface="Arial"/>
                <a:cs typeface="Arial"/>
              </a:defRPr>
            </a:lvl8pPr>
            <a:lvl9pPr algn="l">
              <a:defRPr sz="3900" b="1">
                <a:solidFill>
                  <a:srgbClr val="17283B"/>
                </a:solidFill>
                <a:latin typeface="Arial"/>
                <a:ea typeface="Arial"/>
                <a:cs typeface="Arial"/>
              </a:defRPr>
            </a:lvl9pPr>
          </a:lstStyle>
          <a:p xmlns:a="http://schemas.openxmlformats.org/drawingml/2006/main">
            <a:pPr algn="l">
              <a:defRPr sz="3900" b="1">
                <a:solidFill>
                  <a:srgbClr val="17283B"/>
                </a:solidFill>
                <a:latin typeface="Arial"/>
                <a:ea typeface="Arial"/>
                <a:cs typeface="Arial"/>
              </a:defRPr>
            </a:pPr>
            <a:r>
              <a:rPr sz="3900" b="1">
                <a:solidFill>
                  <a:srgbClr val="17283B"/>
                </a:solidFill>
                <a:latin typeface="Arial"/>
                <a:ea typeface="Arial"/>
                <a:cs typeface="Arial"/>
              </a:rPr>
              <a:t>The governed action</a:t>
            </a:r>
          </a:p>
        </p:txBody>
      </p:sp>
      <p:sp>
        <p:nvSpPr>
          <p:cNvPr id="2" name="Requirement">
            <a:extLst xmlns:a="http://schemas.openxmlformats.org/drawingml/2006/main">
              <a:ext uri="{FF2B5EF4-FFF2-40B4-BE49-F238E27FC236}">
                <a16:creationId xmlns:a16="http://schemas.microsoft.com/office/drawing/2014/main" id="{3FF23FC3-7F7B-492A-BF06-C1017E6F34DE}"/>
              </a:ext>
            </a:extLst>
          </p:cNvPr>
          <p:cNvSpPr>
            <a:spLocks xmlns:a="http://schemas.openxmlformats.org/drawingml/2006/main" noGrp="1"/>
          </p:cNvSpPr>
          <p:nvPr/>
        </p:nvSpPr>
        <p:spPr>
          <a:xfrm xmlns:a="http://schemas.openxmlformats.org/drawingml/2006/main">
            <a:off x="609600" y="2000250"/>
            <a:ext cx="2667000" cy="952500"/>
          </a:xfrm>
          <a:prstGeom xmlns:a="http://schemas.openxmlformats.org/drawingml/2006/main" prst="rect">
            <a:avLst/>
          </a:prstGeom>
          <a:solidFill xmlns:a="http://schemas.openxmlformats.org/drawingml/2006/main">
            <a:srgbClr val="F0F5F7"/>
          </a:solidFill>
          <a:ln xmlns:a="http://schemas.openxmlformats.org/drawingml/2006/main" w="19050">
            <a:solidFill>
              <a:srgbClr val="0A766E"/>
            </a:solidFill>
            <a:prstDash val="solid"/>
          </a:ln>
        </p:spPr>
        <p:txBody>
          <a:bodyPr xmlns:a="http://schemas.openxmlformats.org/drawingml/2006/main" lIns="171450" tIns="171450" rIns="171450" bIns="171450"/>
          <a:lstStyle xmlns:a="http://schemas.openxmlformats.org/drawingml/2006/main">
            <a:defPPr algn="ctr">
              <a:defRPr sz="2175" b="1">
                <a:solidFill>
                  <a:srgbClr val="17283B"/>
                </a:solidFill>
                <a:latin typeface="Arial"/>
                <a:ea typeface="Arial"/>
                <a:cs typeface="Arial"/>
              </a:defRPr>
            </a:defPPr>
            <a:lvl1pPr algn="ctr">
              <a:defRPr sz="2175" b="1">
                <a:solidFill>
                  <a:srgbClr val="17283B"/>
                </a:solidFill>
                <a:latin typeface="Arial"/>
                <a:ea typeface="Arial"/>
                <a:cs typeface="Arial"/>
              </a:defRPr>
            </a:lvl1pPr>
            <a:lvl2pPr algn="ctr">
              <a:defRPr sz="2175" b="1">
                <a:solidFill>
                  <a:srgbClr val="17283B"/>
                </a:solidFill>
                <a:latin typeface="Arial"/>
                <a:ea typeface="Arial"/>
                <a:cs typeface="Arial"/>
              </a:defRPr>
            </a:lvl2pPr>
            <a:lvl3pPr algn="ctr">
              <a:defRPr sz="2175" b="1">
                <a:solidFill>
                  <a:srgbClr val="17283B"/>
                </a:solidFill>
                <a:latin typeface="Arial"/>
                <a:ea typeface="Arial"/>
                <a:cs typeface="Arial"/>
              </a:defRPr>
            </a:lvl3pPr>
            <a:lvl4pPr algn="ctr">
              <a:defRPr sz="2175" b="1">
                <a:solidFill>
                  <a:srgbClr val="17283B"/>
                </a:solidFill>
                <a:latin typeface="Arial"/>
                <a:ea typeface="Arial"/>
                <a:cs typeface="Arial"/>
              </a:defRPr>
            </a:lvl4pPr>
            <a:lvl5pPr algn="ctr">
              <a:defRPr sz="2175" b="1">
                <a:solidFill>
                  <a:srgbClr val="17283B"/>
                </a:solidFill>
                <a:latin typeface="Arial"/>
                <a:ea typeface="Arial"/>
                <a:cs typeface="Arial"/>
              </a:defRPr>
            </a:lvl5pPr>
            <a:lvl6pPr algn="ctr">
              <a:defRPr sz="2175" b="1">
                <a:solidFill>
                  <a:srgbClr val="17283B"/>
                </a:solidFill>
                <a:latin typeface="Arial"/>
                <a:ea typeface="Arial"/>
                <a:cs typeface="Arial"/>
              </a:defRPr>
            </a:lvl6pPr>
            <a:lvl7pPr algn="ctr">
              <a:defRPr sz="2175" b="1">
                <a:solidFill>
                  <a:srgbClr val="17283B"/>
                </a:solidFill>
                <a:latin typeface="Arial"/>
                <a:ea typeface="Arial"/>
                <a:cs typeface="Arial"/>
              </a:defRPr>
            </a:lvl7pPr>
            <a:lvl8pPr algn="ctr">
              <a:defRPr sz="2175" b="1">
                <a:solidFill>
                  <a:srgbClr val="17283B"/>
                </a:solidFill>
                <a:latin typeface="Arial"/>
                <a:ea typeface="Arial"/>
                <a:cs typeface="Arial"/>
              </a:defRPr>
            </a:lvl8pPr>
            <a:lvl9pPr algn="ctr">
              <a:defRPr sz="2175" b="1">
                <a:solidFill>
                  <a:srgbClr val="17283B"/>
                </a:solidFill>
                <a:latin typeface="Arial"/>
                <a:ea typeface="Arial"/>
                <a:cs typeface="Arial"/>
              </a:defRPr>
            </a:lvl9pPr>
          </a:lstStyle>
          <a:p xmlns:a="http://schemas.openxmlformats.org/drawingml/2006/main">
            <a:pPr algn="ctr">
              <a:defRPr sz="2175" b="1">
                <a:solidFill>
                  <a:srgbClr val="17283B"/>
                </a:solidFill>
                <a:latin typeface="Arial"/>
                <a:ea typeface="Arial"/>
                <a:cs typeface="Arial"/>
              </a:defRPr>
            </a:pPr>
            <a:r>
              <a:rPr sz="2175" b="1">
                <a:solidFill>
                  <a:srgbClr val="17283B"/>
                </a:solidFill>
                <a:latin typeface="Arial"/>
                <a:ea typeface="Arial"/>
                <a:cs typeface="Arial"/>
              </a:rPr>
              <a:t>Requirement</a:t>
            </a:r>
          </a:p>
        </p:txBody>
      </p:sp>
      <p:sp>
        <p:nvSpPr>
          <p:cNvPr id="3" name="Work shape">
            <a:extLst xmlns:a="http://schemas.openxmlformats.org/drawingml/2006/main">
              <a:ext uri="{FF2B5EF4-FFF2-40B4-BE49-F238E27FC236}">
                <a16:creationId xmlns:a16="http://schemas.microsoft.com/office/drawing/2014/main" id="{29E631F9-9751-416D-99CC-38059C3873C6}"/>
              </a:ext>
            </a:extLst>
          </p:cNvPr>
          <p:cNvSpPr>
            <a:spLocks xmlns:a="http://schemas.openxmlformats.org/drawingml/2006/main" noGrp="1"/>
          </p:cNvSpPr>
          <p:nvPr/>
        </p:nvSpPr>
        <p:spPr>
          <a:xfrm xmlns:a="http://schemas.openxmlformats.org/drawingml/2006/main">
            <a:off x="4572000" y="2000250"/>
            <a:ext cx="2667000" cy="952500"/>
          </a:xfrm>
          <a:prstGeom xmlns:a="http://schemas.openxmlformats.org/drawingml/2006/main" prst="rect">
            <a:avLst/>
          </a:prstGeom>
          <a:solidFill xmlns:a="http://schemas.openxmlformats.org/drawingml/2006/main">
            <a:srgbClr val="F0F5F7"/>
          </a:solidFill>
          <a:ln xmlns:a="http://schemas.openxmlformats.org/drawingml/2006/main" w="19050">
            <a:solidFill>
              <a:srgbClr val="0A766E"/>
            </a:solidFill>
            <a:prstDash val="solid"/>
          </a:ln>
        </p:spPr>
        <p:txBody>
          <a:bodyPr xmlns:a="http://schemas.openxmlformats.org/drawingml/2006/main" lIns="171450" tIns="171450" rIns="171450" bIns="171450"/>
          <a:lstStyle xmlns:a="http://schemas.openxmlformats.org/drawingml/2006/main">
            <a:defPPr algn="ctr">
              <a:defRPr sz="2175" b="1">
                <a:solidFill>
                  <a:srgbClr val="17283B"/>
                </a:solidFill>
                <a:latin typeface="Arial"/>
                <a:ea typeface="Arial"/>
                <a:cs typeface="Arial"/>
              </a:defRPr>
            </a:defPPr>
            <a:lvl1pPr algn="ctr">
              <a:defRPr sz="2175" b="1">
                <a:solidFill>
                  <a:srgbClr val="17283B"/>
                </a:solidFill>
                <a:latin typeface="Arial"/>
                <a:ea typeface="Arial"/>
                <a:cs typeface="Arial"/>
              </a:defRPr>
            </a:lvl1pPr>
            <a:lvl2pPr algn="ctr">
              <a:defRPr sz="2175" b="1">
                <a:solidFill>
                  <a:srgbClr val="17283B"/>
                </a:solidFill>
                <a:latin typeface="Arial"/>
                <a:ea typeface="Arial"/>
                <a:cs typeface="Arial"/>
              </a:defRPr>
            </a:lvl2pPr>
            <a:lvl3pPr algn="ctr">
              <a:defRPr sz="2175" b="1">
                <a:solidFill>
                  <a:srgbClr val="17283B"/>
                </a:solidFill>
                <a:latin typeface="Arial"/>
                <a:ea typeface="Arial"/>
                <a:cs typeface="Arial"/>
              </a:defRPr>
            </a:lvl3pPr>
            <a:lvl4pPr algn="ctr">
              <a:defRPr sz="2175" b="1">
                <a:solidFill>
                  <a:srgbClr val="17283B"/>
                </a:solidFill>
                <a:latin typeface="Arial"/>
                <a:ea typeface="Arial"/>
                <a:cs typeface="Arial"/>
              </a:defRPr>
            </a:lvl4pPr>
            <a:lvl5pPr algn="ctr">
              <a:defRPr sz="2175" b="1">
                <a:solidFill>
                  <a:srgbClr val="17283B"/>
                </a:solidFill>
                <a:latin typeface="Arial"/>
                <a:ea typeface="Arial"/>
                <a:cs typeface="Arial"/>
              </a:defRPr>
            </a:lvl5pPr>
            <a:lvl6pPr algn="ctr">
              <a:defRPr sz="2175" b="1">
                <a:solidFill>
                  <a:srgbClr val="17283B"/>
                </a:solidFill>
                <a:latin typeface="Arial"/>
                <a:ea typeface="Arial"/>
                <a:cs typeface="Arial"/>
              </a:defRPr>
            </a:lvl6pPr>
            <a:lvl7pPr algn="ctr">
              <a:defRPr sz="2175" b="1">
                <a:solidFill>
                  <a:srgbClr val="17283B"/>
                </a:solidFill>
                <a:latin typeface="Arial"/>
                <a:ea typeface="Arial"/>
                <a:cs typeface="Arial"/>
              </a:defRPr>
            </a:lvl7pPr>
            <a:lvl8pPr algn="ctr">
              <a:defRPr sz="2175" b="1">
                <a:solidFill>
                  <a:srgbClr val="17283B"/>
                </a:solidFill>
                <a:latin typeface="Arial"/>
                <a:ea typeface="Arial"/>
                <a:cs typeface="Arial"/>
              </a:defRPr>
            </a:lvl8pPr>
            <a:lvl9pPr algn="ctr">
              <a:defRPr sz="2175" b="1">
                <a:solidFill>
                  <a:srgbClr val="17283B"/>
                </a:solidFill>
                <a:latin typeface="Arial"/>
                <a:ea typeface="Arial"/>
                <a:cs typeface="Arial"/>
              </a:defRPr>
            </a:lvl9pPr>
          </a:lstStyle>
          <a:p xmlns:a="http://schemas.openxmlformats.org/drawingml/2006/main">
            <a:pPr algn="ctr">
              <a:defRPr sz="2175" b="1">
                <a:solidFill>
                  <a:srgbClr val="17283B"/>
                </a:solidFill>
                <a:latin typeface="Arial"/>
                <a:ea typeface="Arial"/>
                <a:cs typeface="Arial"/>
              </a:defRPr>
            </a:pPr>
            <a:r>
              <a:rPr sz="2175" b="1">
                <a:solidFill>
                  <a:srgbClr val="17283B"/>
                </a:solidFill>
                <a:latin typeface="Arial"/>
                <a:ea typeface="Arial"/>
                <a:cs typeface="Arial"/>
              </a:rPr>
              <a:t>Work shape</a:t>
            </a:r>
          </a:p>
        </p:txBody>
      </p:sp>
      <p:sp>
        <p:nvSpPr>
          <p:cNvPr id="4" name="Scoped decision">
            <a:extLst xmlns:a="http://schemas.openxmlformats.org/drawingml/2006/main">
              <a:ext uri="{FF2B5EF4-FFF2-40B4-BE49-F238E27FC236}">
                <a16:creationId xmlns:a16="http://schemas.microsoft.com/office/drawing/2014/main" id="{A6487465-8D99-44E2-B20A-706C09027BB4}"/>
              </a:ext>
            </a:extLst>
          </p:cNvPr>
          <p:cNvSpPr>
            <a:spLocks xmlns:a="http://schemas.openxmlformats.org/drawingml/2006/main" noGrp="1"/>
          </p:cNvSpPr>
          <p:nvPr/>
        </p:nvSpPr>
        <p:spPr>
          <a:xfrm xmlns:a="http://schemas.openxmlformats.org/drawingml/2006/main">
            <a:off x="8534400" y="2000250"/>
            <a:ext cx="2667000" cy="952500"/>
          </a:xfrm>
          <a:prstGeom xmlns:a="http://schemas.openxmlformats.org/drawingml/2006/main" prst="rect">
            <a:avLst/>
          </a:prstGeom>
          <a:solidFill xmlns:a="http://schemas.openxmlformats.org/drawingml/2006/main">
            <a:srgbClr val="F0F5F7"/>
          </a:solidFill>
          <a:ln xmlns:a="http://schemas.openxmlformats.org/drawingml/2006/main" w="19050">
            <a:solidFill>
              <a:srgbClr val="0A766E"/>
            </a:solidFill>
            <a:prstDash val="solid"/>
          </a:ln>
        </p:spPr>
        <p:txBody>
          <a:bodyPr xmlns:a="http://schemas.openxmlformats.org/drawingml/2006/main" lIns="171450" tIns="171450" rIns="171450" bIns="171450"/>
          <a:lstStyle xmlns:a="http://schemas.openxmlformats.org/drawingml/2006/main">
            <a:defPPr algn="ctr">
              <a:defRPr sz="2175" b="1">
                <a:solidFill>
                  <a:srgbClr val="17283B"/>
                </a:solidFill>
                <a:latin typeface="Arial"/>
                <a:ea typeface="Arial"/>
                <a:cs typeface="Arial"/>
              </a:defRPr>
            </a:defPPr>
            <a:lvl1pPr algn="ctr">
              <a:defRPr sz="2175" b="1">
                <a:solidFill>
                  <a:srgbClr val="17283B"/>
                </a:solidFill>
                <a:latin typeface="Arial"/>
                <a:ea typeface="Arial"/>
                <a:cs typeface="Arial"/>
              </a:defRPr>
            </a:lvl1pPr>
            <a:lvl2pPr algn="ctr">
              <a:defRPr sz="2175" b="1">
                <a:solidFill>
                  <a:srgbClr val="17283B"/>
                </a:solidFill>
                <a:latin typeface="Arial"/>
                <a:ea typeface="Arial"/>
                <a:cs typeface="Arial"/>
              </a:defRPr>
            </a:lvl2pPr>
            <a:lvl3pPr algn="ctr">
              <a:defRPr sz="2175" b="1">
                <a:solidFill>
                  <a:srgbClr val="17283B"/>
                </a:solidFill>
                <a:latin typeface="Arial"/>
                <a:ea typeface="Arial"/>
                <a:cs typeface="Arial"/>
              </a:defRPr>
            </a:lvl3pPr>
            <a:lvl4pPr algn="ctr">
              <a:defRPr sz="2175" b="1">
                <a:solidFill>
                  <a:srgbClr val="17283B"/>
                </a:solidFill>
                <a:latin typeface="Arial"/>
                <a:ea typeface="Arial"/>
                <a:cs typeface="Arial"/>
              </a:defRPr>
            </a:lvl4pPr>
            <a:lvl5pPr algn="ctr">
              <a:defRPr sz="2175" b="1">
                <a:solidFill>
                  <a:srgbClr val="17283B"/>
                </a:solidFill>
                <a:latin typeface="Arial"/>
                <a:ea typeface="Arial"/>
                <a:cs typeface="Arial"/>
              </a:defRPr>
            </a:lvl5pPr>
            <a:lvl6pPr algn="ctr">
              <a:defRPr sz="2175" b="1">
                <a:solidFill>
                  <a:srgbClr val="17283B"/>
                </a:solidFill>
                <a:latin typeface="Arial"/>
                <a:ea typeface="Arial"/>
                <a:cs typeface="Arial"/>
              </a:defRPr>
            </a:lvl6pPr>
            <a:lvl7pPr algn="ctr">
              <a:defRPr sz="2175" b="1">
                <a:solidFill>
                  <a:srgbClr val="17283B"/>
                </a:solidFill>
                <a:latin typeface="Arial"/>
                <a:ea typeface="Arial"/>
                <a:cs typeface="Arial"/>
              </a:defRPr>
            </a:lvl7pPr>
            <a:lvl8pPr algn="ctr">
              <a:defRPr sz="2175" b="1">
                <a:solidFill>
                  <a:srgbClr val="17283B"/>
                </a:solidFill>
                <a:latin typeface="Arial"/>
                <a:ea typeface="Arial"/>
                <a:cs typeface="Arial"/>
              </a:defRPr>
            </a:lvl8pPr>
            <a:lvl9pPr algn="ctr">
              <a:defRPr sz="2175" b="1">
                <a:solidFill>
                  <a:srgbClr val="17283B"/>
                </a:solidFill>
                <a:latin typeface="Arial"/>
                <a:ea typeface="Arial"/>
                <a:cs typeface="Arial"/>
              </a:defRPr>
            </a:lvl9pPr>
          </a:lstStyle>
          <a:p xmlns:a="http://schemas.openxmlformats.org/drawingml/2006/main">
            <a:pPr algn="ctr">
              <a:defRPr sz="2175" b="1">
                <a:solidFill>
                  <a:srgbClr val="17283B"/>
                </a:solidFill>
                <a:latin typeface="Arial"/>
                <a:ea typeface="Arial"/>
                <a:cs typeface="Arial"/>
              </a:defRPr>
            </a:pPr>
            <a:r>
              <a:rPr sz="2175" b="1">
                <a:solidFill>
                  <a:srgbClr val="17283B"/>
                </a:solidFill>
                <a:latin typeface="Arial"/>
                <a:ea typeface="Arial"/>
                <a:cs typeface="Arial"/>
              </a:rPr>
              <a:t>Scoped decision</a:t>
            </a:r>
          </a:p>
        </p:txBody>
      </p:sp>
      <p:sp>
        <p:nvSpPr>
          <p:cNvPr id="5" name="GPP envelope">
            <a:extLst xmlns:a="http://schemas.openxmlformats.org/drawingml/2006/main">
              <a:ext uri="{FF2B5EF4-FFF2-40B4-BE49-F238E27FC236}">
                <a16:creationId xmlns:a16="http://schemas.microsoft.com/office/drawing/2014/main" id="{686F8800-281C-4933-A1D6-CADD5988B725}"/>
              </a:ext>
            </a:extLst>
          </p:cNvPr>
          <p:cNvSpPr>
            <a:spLocks xmlns:a="http://schemas.openxmlformats.org/drawingml/2006/main" noGrp="1"/>
          </p:cNvSpPr>
          <p:nvPr/>
        </p:nvSpPr>
        <p:spPr>
          <a:xfrm xmlns:a="http://schemas.openxmlformats.org/drawingml/2006/main">
            <a:off x="8534400" y="3714750"/>
            <a:ext cx="2667000" cy="952500"/>
          </a:xfrm>
          <a:prstGeom xmlns:a="http://schemas.openxmlformats.org/drawingml/2006/main" prst="rect">
            <a:avLst/>
          </a:prstGeom>
          <a:solidFill xmlns:a="http://schemas.openxmlformats.org/drawingml/2006/main">
            <a:srgbClr val="F0F5F7"/>
          </a:solidFill>
          <a:ln xmlns:a="http://schemas.openxmlformats.org/drawingml/2006/main" w="19050">
            <a:solidFill>
              <a:srgbClr val="0A766E"/>
            </a:solidFill>
            <a:prstDash val="solid"/>
          </a:ln>
        </p:spPr>
        <p:txBody>
          <a:bodyPr xmlns:a="http://schemas.openxmlformats.org/drawingml/2006/main" lIns="171450" tIns="171450" rIns="171450" bIns="171450"/>
          <a:lstStyle xmlns:a="http://schemas.openxmlformats.org/drawingml/2006/main">
            <a:defPPr algn="ctr">
              <a:defRPr sz="2175" b="1">
                <a:solidFill>
                  <a:srgbClr val="17283B"/>
                </a:solidFill>
                <a:latin typeface="Arial"/>
                <a:ea typeface="Arial"/>
                <a:cs typeface="Arial"/>
              </a:defRPr>
            </a:defPPr>
            <a:lvl1pPr algn="ctr">
              <a:defRPr sz="2175" b="1">
                <a:solidFill>
                  <a:srgbClr val="17283B"/>
                </a:solidFill>
                <a:latin typeface="Arial"/>
                <a:ea typeface="Arial"/>
                <a:cs typeface="Arial"/>
              </a:defRPr>
            </a:lvl1pPr>
            <a:lvl2pPr algn="ctr">
              <a:defRPr sz="2175" b="1">
                <a:solidFill>
                  <a:srgbClr val="17283B"/>
                </a:solidFill>
                <a:latin typeface="Arial"/>
                <a:ea typeface="Arial"/>
                <a:cs typeface="Arial"/>
              </a:defRPr>
            </a:lvl2pPr>
            <a:lvl3pPr algn="ctr">
              <a:defRPr sz="2175" b="1">
                <a:solidFill>
                  <a:srgbClr val="17283B"/>
                </a:solidFill>
                <a:latin typeface="Arial"/>
                <a:ea typeface="Arial"/>
                <a:cs typeface="Arial"/>
              </a:defRPr>
            </a:lvl3pPr>
            <a:lvl4pPr algn="ctr">
              <a:defRPr sz="2175" b="1">
                <a:solidFill>
                  <a:srgbClr val="17283B"/>
                </a:solidFill>
                <a:latin typeface="Arial"/>
                <a:ea typeface="Arial"/>
                <a:cs typeface="Arial"/>
              </a:defRPr>
            </a:lvl4pPr>
            <a:lvl5pPr algn="ctr">
              <a:defRPr sz="2175" b="1">
                <a:solidFill>
                  <a:srgbClr val="17283B"/>
                </a:solidFill>
                <a:latin typeface="Arial"/>
                <a:ea typeface="Arial"/>
                <a:cs typeface="Arial"/>
              </a:defRPr>
            </a:lvl5pPr>
            <a:lvl6pPr algn="ctr">
              <a:defRPr sz="2175" b="1">
                <a:solidFill>
                  <a:srgbClr val="17283B"/>
                </a:solidFill>
                <a:latin typeface="Arial"/>
                <a:ea typeface="Arial"/>
                <a:cs typeface="Arial"/>
              </a:defRPr>
            </a:lvl6pPr>
            <a:lvl7pPr algn="ctr">
              <a:defRPr sz="2175" b="1">
                <a:solidFill>
                  <a:srgbClr val="17283B"/>
                </a:solidFill>
                <a:latin typeface="Arial"/>
                <a:ea typeface="Arial"/>
                <a:cs typeface="Arial"/>
              </a:defRPr>
            </a:lvl7pPr>
            <a:lvl8pPr algn="ctr">
              <a:defRPr sz="2175" b="1">
                <a:solidFill>
                  <a:srgbClr val="17283B"/>
                </a:solidFill>
                <a:latin typeface="Arial"/>
                <a:ea typeface="Arial"/>
                <a:cs typeface="Arial"/>
              </a:defRPr>
            </a:lvl8pPr>
            <a:lvl9pPr algn="ctr">
              <a:defRPr sz="2175" b="1">
                <a:solidFill>
                  <a:srgbClr val="17283B"/>
                </a:solidFill>
                <a:latin typeface="Arial"/>
                <a:ea typeface="Arial"/>
                <a:cs typeface="Arial"/>
              </a:defRPr>
            </a:lvl9pPr>
          </a:lstStyle>
          <a:p xmlns:a="http://schemas.openxmlformats.org/drawingml/2006/main">
            <a:pPr algn="ctr">
              <a:defRPr sz="2175" b="1">
                <a:solidFill>
                  <a:srgbClr val="17283B"/>
                </a:solidFill>
                <a:latin typeface="Arial"/>
                <a:ea typeface="Arial"/>
                <a:cs typeface="Arial"/>
              </a:defRPr>
            </a:pPr>
            <a:r>
              <a:rPr sz="2175" b="1">
                <a:solidFill>
                  <a:srgbClr val="17283B"/>
                </a:solidFill>
                <a:latin typeface="Arial"/>
                <a:ea typeface="Arial"/>
                <a:cs typeface="Arial"/>
              </a:rPr>
              <a:t>GPP envelope</a:t>
            </a:r>
          </a:p>
        </p:txBody>
      </p:sp>
      <p:sp>
        <p:nvSpPr>
          <p:cNvPr id="6" name="TAK effect">
            <a:extLst xmlns:a="http://schemas.openxmlformats.org/drawingml/2006/main">
              <a:ext uri="{FF2B5EF4-FFF2-40B4-BE49-F238E27FC236}">
                <a16:creationId xmlns:a16="http://schemas.microsoft.com/office/drawing/2014/main" id="{CA23AF58-5376-4BD0-989B-576382E73D11}"/>
              </a:ext>
            </a:extLst>
          </p:cNvPr>
          <p:cNvSpPr>
            <a:spLocks xmlns:a="http://schemas.openxmlformats.org/drawingml/2006/main" noGrp="1"/>
          </p:cNvSpPr>
          <p:nvPr/>
        </p:nvSpPr>
        <p:spPr>
          <a:xfrm xmlns:a="http://schemas.openxmlformats.org/drawingml/2006/main">
            <a:off x="4572000" y="3714750"/>
            <a:ext cx="2667000" cy="952500"/>
          </a:xfrm>
          <a:prstGeom xmlns:a="http://schemas.openxmlformats.org/drawingml/2006/main" prst="rect">
            <a:avLst/>
          </a:prstGeom>
          <a:solidFill xmlns:a="http://schemas.openxmlformats.org/drawingml/2006/main">
            <a:srgbClr val="F0F5F7"/>
          </a:solidFill>
          <a:ln xmlns:a="http://schemas.openxmlformats.org/drawingml/2006/main" w="19050">
            <a:solidFill>
              <a:srgbClr val="0A766E"/>
            </a:solidFill>
            <a:prstDash val="solid"/>
          </a:ln>
        </p:spPr>
        <p:txBody>
          <a:bodyPr xmlns:a="http://schemas.openxmlformats.org/drawingml/2006/main" lIns="171450" tIns="171450" rIns="171450" bIns="171450"/>
          <a:lstStyle xmlns:a="http://schemas.openxmlformats.org/drawingml/2006/main">
            <a:defPPr algn="ctr">
              <a:defRPr sz="2175" b="1">
                <a:solidFill>
                  <a:srgbClr val="17283B"/>
                </a:solidFill>
                <a:latin typeface="Arial"/>
                <a:ea typeface="Arial"/>
                <a:cs typeface="Arial"/>
              </a:defRPr>
            </a:defPPr>
            <a:lvl1pPr algn="ctr">
              <a:defRPr sz="2175" b="1">
                <a:solidFill>
                  <a:srgbClr val="17283B"/>
                </a:solidFill>
                <a:latin typeface="Arial"/>
                <a:ea typeface="Arial"/>
                <a:cs typeface="Arial"/>
              </a:defRPr>
            </a:lvl1pPr>
            <a:lvl2pPr algn="ctr">
              <a:defRPr sz="2175" b="1">
                <a:solidFill>
                  <a:srgbClr val="17283B"/>
                </a:solidFill>
                <a:latin typeface="Arial"/>
                <a:ea typeface="Arial"/>
                <a:cs typeface="Arial"/>
              </a:defRPr>
            </a:lvl2pPr>
            <a:lvl3pPr algn="ctr">
              <a:defRPr sz="2175" b="1">
                <a:solidFill>
                  <a:srgbClr val="17283B"/>
                </a:solidFill>
                <a:latin typeface="Arial"/>
                <a:ea typeface="Arial"/>
                <a:cs typeface="Arial"/>
              </a:defRPr>
            </a:lvl3pPr>
            <a:lvl4pPr algn="ctr">
              <a:defRPr sz="2175" b="1">
                <a:solidFill>
                  <a:srgbClr val="17283B"/>
                </a:solidFill>
                <a:latin typeface="Arial"/>
                <a:ea typeface="Arial"/>
                <a:cs typeface="Arial"/>
              </a:defRPr>
            </a:lvl4pPr>
            <a:lvl5pPr algn="ctr">
              <a:defRPr sz="2175" b="1">
                <a:solidFill>
                  <a:srgbClr val="17283B"/>
                </a:solidFill>
                <a:latin typeface="Arial"/>
                <a:ea typeface="Arial"/>
                <a:cs typeface="Arial"/>
              </a:defRPr>
            </a:lvl5pPr>
            <a:lvl6pPr algn="ctr">
              <a:defRPr sz="2175" b="1">
                <a:solidFill>
                  <a:srgbClr val="17283B"/>
                </a:solidFill>
                <a:latin typeface="Arial"/>
                <a:ea typeface="Arial"/>
                <a:cs typeface="Arial"/>
              </a:defRPr>
            </a:lvl6pPr>
            <a:lvl7pPr algn="ctr">
              <a:defRPr sz="2175" b="1">
                <a:solidFill>
                  <a:srgbClr val="17283B"/>
                </a:solidFill>
                <a:latin typeface="Arial"/>
                <a:ea typeface="Arial"/>
                <a:cs typeface="Arial"/>
              </a:defRPr>
            </a:lvl7pPr>
            <a:lvl8pPr algn="ctr">
              <a:defRPr sz="2175" b="1">
                <a:solidFill>
                  <a:srgbClr val="17283B"/>
                </a:solidFill>
                <a:latin typeface="Arial"/>
                <a:ea typeface="Arial"/>
                <a:cs typeface="Arial"/>
              </a:defRPr>
            </a:lvl8pPr>
            <a:lvl9pPr algn="ctr">
              <a:defRPr sz="2175" b="1">
                <a:solidFill>
                  <a:srgbClr val="17283B"/>
                </a:solidFill>
                <a:latin typeface="Arial"/>
                <a:ea typeface="Arial"/>
                <a:cs typeface="Arial"/>
              </a:defRPr>
            </a:lvl9pPr>
          </a:lstStyle>
          <a:p xmlns:a="http://schemas.openxmlformats.org/drawingml/2006/main">
            <a:pPr algn="ctr">
              <a:defRPr sz="2175" b="1">
                <a:solidFill>
                  <a:srgbClr val="17283B"/>
                </a:solidFill>
                <a:latin typeface="Arial"/>
                <a:ea typeface="Arial"/>
                <a:cs typeface="Arial"/>
              </a:defRPr>
            </a:pPr>
            <a:r>
              <a:rPr sz="2175" b="1">
                <a:solidFill>
                  <a:srgbClr val="17283B"/>
                </a:solidFill>
                <a:latin typeface="Arial"/>
                <a:ea typeface="Arial"/>
                <a:cs typeface="Arial"/>
              </a:rPr>
              <a:t>TAK effect</a:t>
            </a:r>
          </a:p>
        </p:txBody>
      </p:sp>
      <p:sp>
        <p:nvSpPr>
          <p:cNvPr id="7" name="Receipt + assessment">
            <a:extLst xmlns:a="http://schemas.openxmlformats.org/drawingml/2006/main">
              <a:ext uri="{FF2B5EF4-FFF2-40B4-BE49-F238E27FC236}">
                <a16:creationId xmlns:a16="http://schemas.microsoft.com/office/drawing/2014/main" id="{A4CD881E-5BB5-44E8-91ED-27EA93A9DC12}"/>
              </a:ext>
            </a:extLst>
          </p:cNvPr>
          <p:cNvSpPr>
            <a:spLocks xmlns:a="http://schemas.openxmlformats.org/drawingml/2006/main" noGrp="1"/>
          </p:cNvSpPr>
          <p:nvPr/>
        </p:nvSpPr>
        <p:spPr>
          <a:xfrm xmlns:a="http://schemas.openxmlformats.org/drawingml/2006/main">
            <a:off x="609600" y="3714750"/>
            <a:ext cx="2667000" cy="952500"/>
          </a:xfrm>
          <a:prstGeom xmlns:a="http://schemas.openxmlformats.org/drawingml/2006/main" prst="rect">
            <a:avLst/>
          </a:prstGeom>
          <a:solidFill xmlns:a="http://schemas.openxmlformats.org/drawingml/2006/main">
            <a:srgbClr val="F0F5F7"/>
          </a:solidFill>
          <a:ln xmlns:a="http://schemas.openxmlformats.org/drawingml/2006/main" w="19050">
            <a:solidFill>
              <a:srgbClr val="0A766E"/>
            </a:solidFill>
            <a:prstDash val="solid"/>
          </a:ln>
        </p:spPr>
        <p:txBody>
          <a:bodyPr xmlns:a="http://schemas.openxmlformats.org/drawingml/2006/main" lIns="171450" tIns="171450" rIns="171450" bIns="171450"/>
          <a:lstStyle xmlns:a="http://schemas.openxmlformats.org/drawingml/2006/main">
            <a:defPPr algn="ctr">
              <a:defRPr sz="2175" b="1">
                <a:solidFill>
                  <a:srgbClr val="17283B"/>
                </a:solidFill>
                <a:latin typeface="Arial"/>
                <a:ea typeface="Arial"/>
                <a:cs typeface="Arial"/>
              </a:defRPr>
            </a:defPPr>
            <a:lvl1pPr algn="ctr">
              <a:defRPr sz="2175" b="1">
                <a:solidFill>
                  <a:srgbClr val="17283B"/>
                </a:solidFill>
                <a:latin typeface="Arial"/>
                <a:ea typeface="Arial"/>
                <a:cs typeface="Arial"/>
              </a:defRPr>
            </a:lvl1pPr>
            <a:lvl2pPr algn="ctr">
              <a:defRPr sz="2175" b="1">
                <a:solidFill>
                  <a:srgbClr val="17283B"/>
                </a:solidFill>
                <a:latin typeface="Arial"/>
                <a:ea typeface="Arial"/>
                <a:cs typeface="Arial"/>
              </a:defRPr>
            </a:lvl2pPr>
            <a:lvl3pPr algn="ctr">
              <a:defRPr sz="2175" b="1">
                <a:solidFill>
                  <a:srgbClr val="17283B"/>
                </a:solidFill>
                <a:latin typeface="Arial"/>
                <a:ea typeface="Arial"/>
                <a:cs typeface="Arial"/>
              </a:defRPr>
            </a:lvl3pPr>
            <a:lvl4pPr algn="ctr">
              <a:defRPr sz="2175" b="1">
                <a:solidFill>
                  <a:srgbClr val="17283B"/>
                </a:solidFill>
                <a:latin typeface="Arial"/>
                <a:ea typeface="Arial"/>
                <a:cs typeface="Arial"/>
              </a:defRPr>
            </a:lvl4pPr>
            <a:lvl5pPr algn="ctr">
              <a:defRPr sz="2175" b="1">
                <a:solidFill>
                  <a:srgbClr val="17283B"/>
                </a:solidFill>
                <a:latin typeface="Arial"/>
                <a:ea typeface="Arial"/>
                <a:cs typeface="Arial"/>
              </a:defRPr>
            </a:lvl5pPr>
            <a:lvl6pPr algn="ctr">
              <a:defRPr sz="2175" b="1">
                <a:solidFill>
                  <a:srgbClr val="17283B"/>
                </a:solidFill>
                <a:latin typeface="Arial"/>
                <a:ea typeface="Arial"/>
                <a:cs typeface="Arial"/>
              </a:defRPr>
            </a:lvl6pPr>
            <a:lvl7pPr algn="ctr">
              <a:defRPr sz="2175" b="1">
                <a:solidFill>
                  <a:srgbClr val="17283B"/>
                </a:solidFill>
                <a:latin typeface="Arial"/>
                <a:ea typeface="Arial"/>
                <a:cs typeface="Arial"/>
              </a:defRPr>
            </a:lvl7pPr>
            <a:lvl8pPr algn="ctr">
              <a:defRPr sz="2175" b="1">
                <a:solidFill>
                  <a:srgbClr val="17283B"/>
                </a:solidFill>
                <a:latin typeface="Arial"/>
                <a:ea typeface="Arial"/>
                <a:cs typeface="Arial"/>
              </a:defRPr>
            </a:lvl8pPr>
            <a:lvl9pPr algn="ctr">
              <a:defRPr sz="2175" b="1">
                <a:solidFill>
                  <a:srgbClr val="17283B"/>
                </a:solidFill>
                <a:latin typeface="Arial"/>
                <a:ea typeface="Arial"/>
                <a:cs typeface="Arial"/>
              </a:defRPr>
            </a:lvl9pPr>
          </a:lstStyle>
          <a:p xmlns:a="http://schemas.openxmlformats.org/drawingml/2006/main">
            <a:pPr algn="ctr">
              <a:defRPr sz="2175" b="1">
                <a:solidFill>
                  <a:srgbClr val="17283B"/>
                </a:solidFill>
                <a:latin typeface="Arial"/>
                <a:ea typeface="Arial"/>
                <a:cs typeface="Arial"/>
              </a:defRPr>
            </a:pPr>
            <a:r>
              <a:rPr sz="2175" b="1">
                <a:solidFill>
                  <a:srgbClr val="17283B"/>
                </a:solidFill>
                <a:latin typeface="Arial"/>
                <a:ea typeface="Arial"/>
                <a:cs typeface="Arial"/>
              </a:rPr>
              <a:t>Receipt + assessment</a:t>
            </a:r>
          </a:p>
        </p:txBody>
      </p:sp>
      <p:sp>
        <p:nvSpPr>
          <p:cNvPr id="13" name="A recommendation proposes an action&#10;Curr">
            <a:extLst xmlns:a="http://schemas.openxmlformats.org/drawingml/2006/main">
              <a:ext uri="{FF2B5EF4-FFF2-40B4-BE49-F238E27FC236}">
                <a16:creationId xmlns:a16="http://schemas.microsoft.com/office/drawing/2014/main" id="{8E5C2218-D3CA-4D3D-824D-E8D9A0C129EF}"/>
              </a:ext>
            </a:extLst>
          </p:cNvPr>
          <p:cNvSpPr>
            <a:spLocks xmlns:a="http://schemas.openxmlformats.org/drawingml/2006/main" noGrp="1"/>
          </p:cNvSpPr>
          <p:nvPr/>
        </p:nvSpPr>
        <p:spPr>
          <a:xfrm xmlns:a="http://schemas.openxmlformats.org/drawingml/2006/main">
            <a:off x="609600" y="523875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175" b="0">
                <a:solidFill>
                  <a:srgbClr val="344960"/>
                </a:solidFill>
                <a:latin typeface="Arial"/>
                <a:ea typeface="Arial"/>
                <a:cs typeface="Arial"/>
              </a:defRPr>
            </a:defPPr>
            <a:lvl1pPr algn="l">
              <a:defRPr sz="2175" b="0">
                <a:solidFill>
                  <a:srgbClr val="344960"/>
                </a:solidFill>
                <a:latin typeface="Arial"/>
                <a:ea typeface="Arial"/>
                <a:cs typeface="Arial"/>
              </a:defRPr>
            </a:lvl1pPr>
            <a:lvl2pPr algn="l">
              <a:defRPr sz="2175" b="0">
                <a:solidFill>
                  <a:srgbClr val="344960"/>
                </a:solidFill>
                <a:latin typeface="Arial"/>
                <a:ea typeface="Arial"/>
                <a:cs typeface="Arial"/>
              </a:defRPr>
            </a:lvl2pPr>
            <a:lvl3pPr algn="l">
              <a:defRPr sz="2175" b="0">
                <a:solidFill>
                  <a:srgbClr val="344960"/>
                </a:solidFill>
                <a:latin typeface="Arial"/>
                <a:ea typeface="Arial"/>
                <a:cs typeface="Arial"/>
              </a:defRPr>
            </a:lvl3pPr>
            <a:lvl4pPr algn="l">
              <a:defRPr sz="2175" b="0">
                <a:solidFill>
                  <a:srgbClr val="344960"/>
                </a:solidFill>
                <a:latin typeface="Arial"/>
                <a:ea typeface="Arial"/>
                <a:cs typeface="Arial"/>
              </a:defRPr>
            </a:lvl4pPr>
            <a:lvl5pPr algn="l">
              <a:defRPr sz="2175" b="0">
                <a:solidFill>
                  <a:srgbClr val="344960"/>
                </a:solidFill>
                <a:latin typeface="Arial"/>
                <a:ea typeface="Arial"/>
                <a:cs typeface="Arial"/>
              </a:defRPr>
            </a:lvl5pPr>
            <a:lvl6pPr algn="l">
              <a:defRPr sz="2175" b="0">
                <a:solidFill>
                  <a:srgbClr val="344960"/>
                </a:solidFill>
                <a:latin typeface="Arial"/>
                <a:ea typeface="Arial"/>
                <a:cs typeface="Arial"/>
              </a:defRPr>
            </a:lvl6pPr>
            <a:lvl7pPr algn="l">
              <a:defRPr sz="2175" b="0">
                <a:solidFill>
                  <a:srgbClr val="344960"/>
                </a:solidFill>
                <a:latin typeface="Arial"/>
                <a:ea typeface="Arial"/>
                <a:cs typeface="Arial"/>
              </a:defRPr>
            </a:lvl7pPr>
            <a:lvl8pPr algn="l">
              <a:defRPr sz="2175" b="0">
                <a:solidFill>
                  <a:srgbClr val="344960"/>
                </a:solidFill>
                <a:latin typeface="Arial"/>
                <a:ea typeface="Arial"/>
                <a:cs typeface="Arial"/>
              </a:defRPr>
            </a:lvl8pPr>
            <a:lvl9pPr algn="l">
              <a:defRPr sz="2175" b="0">
                <a:solidFill>
                  <a:srgbClr val="344960"/>
                </a:solidFill>
                <a:latin typeface="Arial"/>
                <a:ea typeface="Arial"/>
                <a:cs typeface="Arial"/>
              </a:defRPr>
            </a:lvl9pPr>
          </a:lstStyle>
          <a:p xmlns:a="http://schemas.openxmlformats.org/drawingml/2006/main">
            <a:pPr algn="l">
              <a:defRPr sz="2175" b="0">
                <a:solidFill>
                  <a:srgbClr val="344960"/>
                </a:solidFill>
                <a:latin typeface="Arial"/>
                <a:ea typeface="Arial"/>
                <a:cs typeface="Arial"/>
              </a:defRPr>
            </a:pPr>
            <a:r>
              <a:rPr sz="2175" b="0">
                <a:solidFill>
                  <a:srgbClr val="344960"/>
                </a:solidFill>
                <a:latin typeface="Arial"/>
                <a:ea typeface="Arial"/>
                <a:cs typeface="Arial"/>
              </a:rPr>
              <a:t>A recommendation proposes an action</a:t>
            </a:r>
          </a:p>
          <a:p xmlns:a="http://schemas.openxmlformats.org/drawingml/2006/main">
            <a:pPr algn="l">
              <a:defRPr sz="2175" b="0">
                <a:solidFill>
                  <a:srgbClr val="344960"/>
                </a:solidFill>
                <a:latin typeface="Arial"/>
                <a:ea typeface="Arial"/>
                <a:cs typeface="Arial"/>
              </a:defRPr>
            </a:pPr>
            <a:r>
              <a:rPr sz="2175" b="0">
                <a:solidFill>
                  <a:srgbClr val="344960"/>
                </a:solidFill>
                <a:latin typeface="Arial"/>
                <a:ea typeface="Arial"/>
                <a:cs typeface="Arial"/>
              </a:rPr>
              <a:t>Current authority is checked at the effect boundary</a:t>
            </a:r>
          </a:p>
        </p:txBody>
      </p:sp>
      <p:sp>
        <p:nvSpPr>
          <p:cNvPr id="14" name="Discussion draft · 16 Oct 2026">
            <a:extLst xmlns:a="http://schemas.openxmlformats.org/drawingml/2006/main">
              <a:ext uri="{FF2B5EF4-FFF2-40B4-BE49-F238E27FC236}">
                <a16:creationId xmlns:a16="http://schemas.microsoft.com/office/drawing/2014/main" id="{98697EC0-A620-4F9C-BCD9-3747F17E45F6}"/>
              </a:ext>
            </a:extLst>
          </p:cNvPr>
          <p:cNvSpPr>
            <a:spLocks xmlns:a="http://schemas.openxmlformats.org/drawingml/2006/main" noGrp="1"/>
          </p:cNvSpPr>
          <p:nvPr/>
        </p:nvSpPr>
        <p:spPr>
          <a:xfrm xmlns:a="http://schemas.openxmlformats.org/drawingml/2006/main">
            <a:off x="609600" y="6477000"/>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1275" b="0">
                <a:solidFill>
                  <a:srgbClr val="607485"/>
                </a:solidFill>
                <a:latin typeface="Arial"/>
                <a:ea typeface="Arial"/>
                <a:cs typeface="Arial"/>
              </a:defRPr>
            </a:defPPr>
            <a:lvl1pPr algn="l">
              <a:defRPr sz="1275" b="0">
                <a:solidFill>
                  <a:srgbClr val="607485"/>
                </a:solidFill>
                <a:latin typeface="Arial"/>
                <a:ea typeface="Arial"/>
                <a:cs typeface="Arial"/>
              </a:defRPr>
            </a:lvl1pPr>
            <a:lvl2pPr algn="l">
              <a:defRPr sz="1275" b="0">
                <a:solidFill>
                  <a:srgbClr val="607485"/>
                </a:solidFill>
                <a:latin typeface="Arial"/>
                <a:ea typeface="Arial"/>
                <a:cs typeface="Arial"/>
              </a:defRPr>
            </a:lvl2pPr>
            <a:lvl3pPr algn="l">
              <a:defRPr sz="1275" b="0">
                <a:solidFill>
                  <a:srgbClr val="607485"/>
                </a:solidFill>
                <a:latin typeface="Arial"/>
                <a:ea typeface="Arial"/>
                <a:cs typeface="Arial"/>
              </a:defRPr>
            </a:lvl3pPr>
            <a:lvl4pPr algn="l">
              <a:defRPr sz="1275" b="0">
                <a:solidFill>
                  <a:srgbClr val="607485"/>
                </a:solidFill>
                <a:latin typeface="Arial"/>
                <a:ea typeface="Arial"/>
                <a:cs typeface="Arial"/>
              </a:defRPr>
            </a:lvl4pPr>
            <a:lvl5pPr algn="l">
              <a:defRPr sz="1275" b="0">
                <a:solidFill>
                  <a:srgbClr val="607485"/>
                </a:solidFill>
                <a:latin typeface="Arial"/>
                <a:ea typeface="Arial"/>
                <a:cs typeface="Arial"/>
              </a:defRPr>
            </a:lvl5pPr>
            <a:lvl6pPr algn="l">
              <a:defRPr sz="1275" b="0">
                <a:solidFill>
                  <a:srgbClr val="607485"/>
                </a:solidFill>
                <a:latin typeface="Arial"/>
                <a:ea typeface="Arial"/>
                <a:cs typeface="Arial"/>
              </a:defRPr>
            </a:lvl6pPr>
            <a:lvl7pPr algn="l">
              <a:defRPr sz="1275" b="0">
                <a:solidFill>
                  <a:srgbClr val="607485"/>
                </a:solidFill>
                <a:latin typeface="Arial"/>
                <a:ea typeface="Arial"/>
                <a:cs typeface="Arial"/>
              </a:defRPr>
            </a:lvl7pPr>
            <a:lvl8pPr algn="l">
              <a:defRPr sz="1275" b="0">
                <a:solidFill>
                  <a:srgbClr val="607485"/>
                </a:solidFill>
                <a:latin typeface="Arial"/>
                <a:ea typeface="Arial"/>
                <a:cs typeface="Arial"/>
              </a:defRPr>
            </a:lvl8pPr>
            <a:lvl9pPr algn="l">
              <a:defRPr sz="1275" b="0">
                <a:solidFill>
                  <a:srgbClr val="607485"/>
                </a:solidFill>
                <a:latin typeface="Arial"/>
                <a:ea typeface="Arial"/>
                <a:cs typeface="Arial"/>
              </a:defRPr>
            </a:lvl9pPr>
          </a:lstStyle>
          <a:p xmlns:a="http://schemas.openxmlformats.org/drawingml/2006/main">
            <a:pPr algn="l">
              <a:defRPr sz="1275" b="0">
                <a:solidFill>
                  <a:srgbClr val="607485"/>
                </a:solidFill>
                <a:latin typeface="Arial"/>
                <a:ea typeface="Arial"/>
                <a:cs typeface="Arial"/>
              </a:defRPr>
            </a:pPr>
            <a:r>
              <a:rPr sz="1275" b="0">
                <a:solidFill>
                  <a:srgbClr val="607485"/>
                </a:solidFill>
                <a:latin typeface="Arial"/>
                <a:ea typeface="Arial"/>
                <a:cs typeface="Arial"/>
              </a:rPr>
              <a:t>Discussion draft · 16 Oct 2026</a:t>
            </a:r>
          </a:p>
        </p:txBody>
      </p:sp>
      <p:sp>
        <p:nvSpPr>
          <p:cNvPr id="15" name="02">
            <a:extLst xmlns:a="http://schemas.openxmlformats.org/drawingml/2006/main">
              <a:ext uri="{FF2B5EF4-FFF2-40B4-BE49-F238E27FC236}">
                <a16:creationId xmlns:a16="http://schemas.microsoft.com/office/drawing/2014/main" id="{870E7B83-104F-4A65-8CFC-297890FAFFDD}"/>
              </a:ext>
            </a:extLst>
          </p:cNvPr>
          <p:cNvSpPr>
            <a:spLocks xmlns:a="http://schemas.openxmlformats.org/drawingml/2006/main" noGrp="1"/>
          </p:cNvSpPr>
          <p:nvPr/>
        </p:nvSpPr>
        <p:spPr>
          <a:xfrm xmlns:a="http://schemas.openxmlformats.org/drawingml/2006/main">
            <a:off x="10820400" y="6477000"/>
            <a:ext cx="762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r">
              <a:defRPr sz="1275" b="0">
                <a:solidFill>
                  <a:srgbClr val="607485"/>
                </a:solidFill>
                <a:latin typeface="Arial"/>
                <a:ea typeface="Arial"/>
                <a:cs typeface="Arial"/>
              </a:defRPr>
            </a:defPPr>
            <a:lvl1pPr algn="r">
              <a:defRPr sz="1275" b="0">
                <a:solidFill>
                  <a:srgbClr val="607485"/>
                </a:solidFill>
                <a:latin typeface="Arial"/>
                <a:ea typeface="Arial"/>
                <a:cs typeface="Arial"/>
              </a:defRPr>
            </a:lvl1pPr>
            <a:lvl2pPr algn="r">
              <a:defRPr sz="1275" b="0">
                <a:solidFill>
                  <a:srgbClr val="607485"/>
                </a:solidFill>
                <a:latin typeface="Arial"/>
                <a:ea typeface="Arial"/>
                <a:cs typeface="Arial"/>
              </a:defRPr>
            </a:lvl2pPr>
            <a:lvl3pPr algn="r">
              <a:defRPr sz="1275" b="0">
                <a:solidFill>
                  <a:srgbClr val="607485"/>
                </a:solidFill>
                <a:latin typeface="Arial"/>
                <a:ea typeface="Arial"/>
                <a:cs typeface="Arial"/>
              </a:defRPr>
            </a:lvl3pPr>
            <a:lvl4pPr algn="r">
              <a:defRPr sz="1275" b="0">
                <a:solidFill>
                  <a:srgbClr val="607485"/>
                </a:solidFill>
                <a:latin typeface="Arial"/>
                <a:ea typeface="Arial"/>
                <a:cs typeface="Arial"/>
              </a:defRPr>
            </a:lvl4pPr>
            <a:lvl5pPr algn="r">
              <a:defRPr sz="1275" b="0">
                <a:solidFill>
                  <a:srgbClr val="607485"/>
                </a:solidFill>
                <a:latin typeface="Arial"/>
                <a:ea typeface="Arial"/>
                <a:cs typeface="Arial"/>
              </a:defRPr>
            </a:lvl5pPr>
            <a:lvl6pPr algn="r">
              <a:defRPr sz="1275" b="0">
                <a:solidFill>
                  <a:srgbClr val="607485"/>
                </a:solidFill>
                <a:latin typeface="Arial"/>
                <a:ea typeface="Arial"/>
                <a:cs typeface="Arial"/>
              </a:defRPr>
            </a:lvl6pPr>
            <a:lvl7pPr algn="r">
              <a:defRPr sz="1275" b="0">
                <a:solidFill>
                  <a:srgbClr val="607485"/>
                </a:solidFill>
                <a:latin typeface="Arial"/>
                <a:ea typeface="Arial"/>
                <a:cs typeface="Arial"/>
              </a:defRPr>
            </a:lvl7pPr>
            <a:lvl8pPr algn="r">
              <a:defRPr sz="1275" b="0">
                <a:solidFill>
                  <a:srgbClr val="607485"/>
                </a:solidFill>
                <a:latin typeface="Arial"/>
                <a:ea typeface="Arial"/>
                <a:cs typeface="Arial"/>
              </a:defRPr>
            </a:lvl8pPr>
            <a:lvl9pPr algn="r">
              <a:defRPr sz="1275" b="0">
                <a:solidFill>
                  <a:srgbClr val="607485"/>
                </a:solidFill>
                <a:latin typeface="Arial"/>
                <a:ea typeface="Arial"/>
                <a:cs typeface="Arial"/>
              </a:defRPr>
            </a:lvl9pPr>
          </a:lstStyle>
          <a:p xmlns:a="http://schemas.openxmlformats.org/drawingml/2006/main">
            <a:pPr algn="r">
              <a:defRPr sz="1275" b="0">
                <a:solidFill>
                  <a:srgbClr val="607485"/>
                </a:solidFill>
                <a:latin typeface="Arial"/>
                <a:ea typeface="Arial"/>
                <a:cs typeface="Arial"/>
              </a:defRPr>
            </a:pPr>
            <a:r>
              <a:rPr sz="1275" b="0">
                <a:solidFill>
                  <a:srgbClr val="607485"/>
                </a:solidFill>
                <a:latin typeface="Arial"/>
                <a:ea typeface="Arial"/>
                <a:cs typeface="Arial"/>
              </a:rPr>
              <a:t>02</a:t>
            </a:r>
          </a:p>
        </p:txBody>
      </p:sp>
    </p:spTree>
    <p:extLst>
      <p:ext uri="{BB962C8B-B14F-4D97-AF65-F5344CB8AC3E}">
        <p14:creationId xmlns:p14="http://schemas.microsoft.com/office/powerpoint/2010/main" val="508728289"/>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Four distinct responsibilities">
            <a:extLst xmlns:a="http://schemas.openxmlformats.org/drawingml/2006/main">
              <a:ext uri="{FF2B5EF4-FFF2-40B4-BE49-F238E27FC236}">
                <a16:creationId xmlns:a16="http://schemas.microsoft.com/office/drawing/2014/main" id="{DA00511C-430B-4167-AF3D-087C85ECF6D4}"/>
              </a:ext>
            </a:extLst>
          </p:cNvPr>
          <p:cNvSpPr>
            <a:spLocks xmlns:a="http://schemas.openxmlformats.org/drawingml/2006/main" noGrp="1"/>
          </p:cNvSpPr>
          <p:nvPr/>
        </p:nvSpPr>
        <p:spPr>
          <a:xfrm xmlns:a="http://schemas.openxmlformats.org/drawingml/2006/main">
            <a:off x="609600" y="495300"/>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3900" b="1">
                <a:solidFill>
                  <a:srgbClr val="17283B"/>
                </a:solidFill>
                <a:latin typeface="Arial"/>
                <a:ea typeface="Arial"/>
                <a:cs typeface="Arial"/>
              </a:defRPr>
            </a:defPPr>
            <a:lvl1pPr algn="l">
              <a:defRPr sz="3900" b="1">
                <a:solidFill>
                  <a:srgbClr val="17283B"/>
                </a:solidFill>
                <a:latin typeface="Arial"/>
                <a:ea typeface="Arial"/>
                <a:cs typeface="Arial"/>
              </a:defRPr>
            </a:lvl1pPr>
            <a:lvl2pPr algn="l">
              <a:defRPr sz="3900" b="1">
                <a:solidFill>
                  <a:srgbClr val="17283B"/>
                </a:solidFill>
                <a:latin typeface="Arial"/>
                <a:ea typeface="Arial"/>
                <a:cs typeface="Arial"/>
              </a:defRPr>
            </a:lvl2pPr>
            <a:lvl3pPr algn="l">
              <a:defRPr sz="3900" b="1">
                <a:solidFill>
                  <a:srgbClr val="17283B"/>
                </a:solidFill>
                <a:latin typeface="Arial"/>
                <a:ea typeface="Arial"/>
                <a:cs typeface="Arial"/>
              </a:defRPr>
            </a:lvl3pPr>
            <a:lvl4pPr algn="l">
              <a:defRPr sz="3900" b="1">
                <a:solidFill>
                  <a:srgbClr val="17283B"/>
                </a:solidFill>
                <a:latin typeface="Arial"/>
                <a:ea typeface="Arial"/>
                <a:cs typeface="Arial"/>
              </a:defRPr>
            </a:lvl4pPr>
            <a:lvl5pPr algn="l">
              <a:defRPr sz="3900" b="1">
                <a:solidFill>
                  <a:srgbClr val="17283B"/>
                </a:solidFill>
                <a:latin typeface="Arial"/>
                <a:ea typeface="Arial"/>
                <a:cs typeface="Arial"/>
              </a:defRPr>
            </a:lvl5pPr>
            <a:lvl6pPr algn="l">
              <a:defRPr sz="3900" b="1">
                <a:solidFill>
                  <a:srgbClr val="17283B"/>
                </a:solidFill>
                <a:latin typeface="Arial"/>
                <a:ea typeface="Arial"/>
                <a:cs typeface="Arial"/>
              </a:defRPr>
            </a:lvl6pPr>
            <a:lvl7pPr algn="l">
              <a:defRPr sz="3900" b="1">
                <a:solidFill>
                  <a:srgbClr val="17283B"/>
                </a:solidFill>
                <a:latin typeface="Arial"/>
                <a:ea typeface="Arial"/>
                <a:cs typeface="Arial"/>
              </a:defRPr>
            </a:lvl7pPr>
            <a:lvl8pPr algn="l">
              <a:defRPr sz="3900" b="1">
                <a:solidFill>
                  <a:srgbClr val="17283B"/>
                </a:solidFill>
                <a:latin typeface="Arial"/>
                <a:ea typeface="Arial"/>
                <a:cs typeface="Arial"/>
              </a:defRPr>
            </a:lvl8pPr>
            <a:lvl9pPr algn="l">
              <a:defRPr sz="3900" b="1">
                <a:solidFill>
                  <a:srgbClr val="17283B"/>
                </a:solidFill>
                <a:latin typeface="Arial"/>
                <a:ea typeface="Arial"/>
                <a:cs typeface="Arial"/>
              </a:defRPr>
            </a:lvl9pPr>
          </a:lstStyle>
          <a:p xmlns:a="http://schemas.openxmlformats.org/drawingml/2006/main">
            <a:pPr algn="l">
              <a:defRPr sz="3900" b="1">
                <a:solidFill>
                  <a:srgbClr val="17283B"/>
                </a:solidFill>
                <a:latin typeface="Arial"/>
                <a:ea typeface="Arial"/>
                <a:cs typeface="Arial"/>
              </a:defRPr>
            </a:pPr>
            <a:r>
              <a:rPr sz="3900" b="1">
                <a:solidFill>
                  <a:srgbClr val="17283B"/>
                </a:solidFill>
                <a:latin typeface="Arial"/>
                <a:ea typeface="Arial"/>
                <a:cs typeface="Arial"/>
              </a:rPr>
              <a:t>Four distinct responsibilities</a:t>
            </a:r>
          </a:p>
        </p:txBody>
      </p:sp>
      <p:graphicFrame>
        <p:nvGraphicFramePr>
          <p:cNvPr id="2" name="">
            <a:extLst xmlns:a="http://schemas.openxmlformats.org/drawingml/2006/main">
              <a:ext uri="{FF2B5EF4-FFF2-40B4-BE49-F238E27FC236}">
                <a16:creationId xmlns:a16="http://schemas.microsoft.com/office/drawing/2014/main" id="{5AFD5097-CF8B-4DDC-B72F-DAF9DEAB0060}"/>
              </a:ext>
            </a:extLst>
          </p:cNvPr>
          <p:cNvGraphicFramePr/>
          <p:nvPr/>
        </p:nvGraphicFramePr>
        <p:xfrm>
          <a:off xmlns:a="http://schemas.openxmlformats.org/drawingml/2006/main" x="609600" y="1857375"/>
          <a:ext xmlns:a="http://schemas.openxmlformats.org/drawingml/2006/main" cx="10972800" cy="3333750"/>
        </p:xfrm>
        <a:graphic xmlns:a="http://schemas.openxmlformats.org/drawingml/2006/main">
          <a:graphicData uri="http://schemas.openxmlformats.org/drawingml/2006/table">
            <a:tbl>
              <a:tblPr/>
              <a:tblGrid>
                <a:gridCol w="3810000"/>
                <a:gridCol w="7162800"/>
              </a:tblGrid>
              <a:tr h="666750">
                <a:tc>
                  <a:txBody>
                    <a:bodyPr/>
                    <a:lstStyle/>
                    <a:p>
                      <a:r>
                        <a:rPr sz="2025" b="1">
                          <a:solidFill>
                            <a:srgbClr val="FFFFFF"/>
                          </a:solidFill>
                          <a:latin typeface="Arial"/>
                          <a:ea typeface="Arial"/>
                          <a:cs typeface="Arial"/>
                        </a:rPr>
                        <a:t>Standard</a:t>
                      </a:r>
                    </a:p>
                  </a:txBody>
                  <a:tcPr marL="91440" marR="91440" marT="45720" marB="45720">
                    <a:lnL w="9525">
                      <a:solidFill>
                        <a:srgbClr val="CAD6DD"/>
                      </a:solidFill>
                      <a:prstDash val="solid"/>
                    </a:lnL>
                    <a:lnR w="9525">
                      <a:solidFill>
                        <a:srgbClr val="CAD6DD"/>
                      </a:solidFill>
                      <a:prstDash val="solid"/>
                    </a:lnR>
                    <a:lnT w="9525">
                      <a:solidFill>
                        <a:srgbClr val="CAD6DD"/>
                      </a:solidFill>
                      <a:prstDash val="solid"/>
                    </a:lnT>
                    <a:lnB w="9525">
                      <a:solidFill>
                        <a:srgbClr val="CAD6DD"/>
                      </a:solidFill>
                      <a:prstDash val="solid"/>
                    </a:lnB>
                    <a:solidFill>
                      <a:srgbClr val="17283B"/>
                    </a:solidFill>
                  </a:tcPr>
                </a:tc>
                <a:tc>
                  <a:txBody>
                    <a:bodyPr/>
                    <a:lstStyle/>
                    <a:p>
                      <a:r>
                        <a:rPr sz="2025" b="1">
                          <a:solidFill>
                            <a:srgbClr val="FFFFFF"/>
                          </a:solidFill>
                          <a:latin typeface="Arial"/>
                          <a:ea typeface="Arial"/>
                          <a:cs typeface="Arial"/>
                        </a:rPr>
                        <a:t>Responsibility</a:t>
                      </a:r>
                    </a:p>
                  </a:txBody>
                  <a:tcPr marL="91440" marR="91440" marT="45720" marB="45720">
                    <a:lnR w="9525">
                      <a:solidFill>
                        <a:srgbClr val="CAD6DD"/>
                      </a:solidFill>
                      <a:prstDash val="solid"/>
                    </a:lnR>
                    <a:lnT w="9525">
                      <a:solidFill>
                        <a:srgbClr val="CAD6DD"/>
                      </a:solidFill>
                      <a:prstDash val="solid"/>
                    </a:lnT>
                    <a:lnB w="9525">
                      <a:solidFill>
                        <a:srgbClr val="CAD6DD"/>
                      </a:solidFill>
                      <a:prstDash val="solid"/>
                    </a:lnB>
                    <a:solidFill>
                      <a:srgbClr val="17283B"/>
                    </a:solidFill>
                  </a:tcPr>
                </a:tc>
              </a:tr>
              <a:tr h="666750">
                <a:tc>
                  <a:txBody>
                    <a:bodyPr/>
                    <a:lstStyle/>
                    <a:p>
                      <a:r>
                        <a:rPr sz="2025" b="0">
                          <a:solidFill>
                            <a:srgbClr val="344960"/>
                          </a:solidFill>
                          <a:latin typeface="Arial"/>
                          <a:ea typeface="Arial"/>
                          <a:cs typeface="Arial"/>
                        </a:rPr>
                        <a:t>GAID</a:t>
                      </a:r>
                    </a:p>
                  </a:txBody>
                  <a:tcPr marL="91440" marR="91440" marT="45720" marB="45720">
                    <a:lnL w="9525">
                      <a:solidFill>
                        <a:srgbClr val="CAD6DD"/>
                      </a:solidFill>
                      <a:prstDash val="solid"/>
                    </a:lnL>
                    <a:lnR w="9525">
                      <a:solidFill>
                        <a:srgbClr val="CAD6DD"/>
                      </a:solidFill>
                      <a:prstDash val="solid"/>
                    </a:lnR>
                    <a:lnB w="9525">
                      <a:solidFill>
                        <a:srgbClr val="CAD6DD"/>
                      </a:solidFill>
                      <a:prstDash val="solid"/>
                    </a:lnB>
                    <a:solidFill>
                      <a:srgbClr val="F0F5F7"/>
                    </a:solidFill>
                  </a:tcPr>
                </a:tc>
                <a:tc>
                  <a:txBody>
                    <a:bodyPr/>
                    <a:lstStyle/>
                    <a:p>
                      <a:r>
                        <a:rPr sz="2025" b="0">
                          <a:solidFill>
                            <a:srgbClr val="344960"/>
                          </a:solidFill>
                          <a:latin typeface="Arial"/>
                          <a:ea typeface="Arial"/>
                          <a:cs typeface="Arial"/>
                        </a:rPr>
                        <a:t>Identity, active profile and verifiable claims</a:t>
                      </a:r>
                    </a:p>
                  </a:txBody>
                  <a:tcPr marL="91440" marR="91440" marT="45720" marB="45720">
                    <a:lnR w="9525">
                      <a:solidFill>
                        <a:srgbClr val="CAD6DD"/>
                      </a:solidFill>
                      <a:prstDash val="solid"/>
                    </a:lnR>
                    <a:lnB w="9525">
                      <a:solidFill>
                        <a:srgbClr val="CAD6DD"/>
                      </a:solidFill>
                      <a:prstDash val="solid"/>
                    </a:lnB>
                    <a:solidFill>
                      <a:srgbClr val="F0F5F7"/>
                    </a:solidFill>
                  </a:tcPr>
                </a:tc>
              </a:tr>
              <a:tr h="666750">
                <a:tc>
                  <a:txBody>
                    <a:bodyPr/>
                    <a:lstStyle/>
                    <a:p>
                      <a:r>
                        <a:rPr sz="2025" b="0">
                          <a:solidFill>
                            <a:srgbClr val="344960"/>
                          </a:solidFill>
                          <a:latin typeface="Arial"/>
                          <a:ea typeface="Arial"/>
                          <a:cs typeface="Arial"/>
                        </a:rPr>
                        <a:t>TAK-JSI</a:t>
                      </a:r>
                    </a:p>
                  </a:txBody>
                  <a:tcPr marL="91440" marR="91440" marT="45720" marB="45720">
                    <a:lnL w="9525">
                      <a:solidFill>
                        <a:srgbClr val="CAD6DD"/>
                      </a:solidFill>
                      <a:prstDash val="solid"/>
                    </a:lnL>
                    <a:lnR w="9525">
                      <a:solidFill>
                        <a:srgbClr val="CAD6DD"/>
                      </a:solidFill>
                      <a:prstDash val="solid"/>
                    </a:lnR>
                    <a:lnB w="9525">
                      <a:solidFill>
                        <a:srgbClr val="CAD6DD"/>
                      </a:solidFill>
                      <a:prstDash val="solid"/>
                    </a:lnB>
                    <a:solidFill>
                      <a:srgbClr val="FFFFFF"/>
                    </a:solidFill>
                  </a:tcPr>
                </a:tc>
                <a:tc>
                  <a:txBody>
                    <a:bodyPr/>
                    <a:lstStyle/>
                    <a:p>
                      <a:r>
                        <a:rPr sz="2025" b="0">
                          <a:solidFill>
                            <a:srgbClr val="344960"/>
                          </a:solidFill>
                          <a:latin typeface="Arial"/>
                          <a:ea typeface="Arial"/>
                          <a:cs typeface="Arial"/>
                        </a:rPr>
                        <a:t>Qualification for the job and context</a:t>
                      </a:r>
                    </a:p>
                  </a:txBody>
                  <a:tcPr marL="91440" marR="91440" marT="45720" marB="45720">
                    <a:lnR w="9525">
                      <a:solidFill>
                        <a:srgbClr val="CAD6DD"/>
                      </a:solidFill>
                      <a:prstDash val="solid"/>
                    </a:lnR>
                    <a:lnB w="9525">
                      <a:solidFill>
                        <a:srgbClr val="CAD6DD"/>
                      </a:solidFill>
                      <a:prstDash val="solid"/>
                    </a:lnB>
                    <a:solidFill>
                      <a:srgbClr val="FFFFFF"/>
                    </a:solidFill>
                  </a:tcPr>
                </a:tc>
              </a:tr>
              <a:tr h="666750">
                <a:tc>
                  <a:txBody>
                    <a:bodyPr/>
                    <a:lstStyle/>
                    <a:p>
                      <a:r>
                        <a:rPr sz="2025" b="0">
                          <a:solidFill>
                            <a:srgbClr val="344960"/>
                          </a:solidFill>
                          <a:latin typeface="Arial"/>
                          <a:ea typeface="Arial"/>
                          <a:cs typeface="Arial"/>
                        </a:rPr>
                        <a:t>GPP</a:t>
                      </a:r>
                    </a:p>
                  </a:txBody>
                  <a:tcPr marL="91440" marR="91440" marT="45720" marB="45720">
                    <a:lnL w="9525">
                      <a:solidFill>
                        <a:srgbClr val="CAD6DD"/>
                      </a:solidFill>
                      <a:prstDash val="solid"/>
                    </a:lnL>
                    <a:lnR w="9525">
                      <a:solidFill>
                        <a:srgbClr val="CAD6DD"/>
                      </a:solidFill>
                      <a:prstDash val="solid"/>
                    </a:lnR>
                    <a:lnB w="9525">
                      <a:solidFill>
                        <a:srgbClr val="CAD6DD"/>
                      </a:solidFill>
                      <a:prstDash val="solid"/>
                    </a:lnB>
                    <a:solidFill>
                      <a:srgbClr val="F0F5F7"/>
                    </a:solidFill>
                  </a:tcPr>
                </a:tc>
                <a:tc>
                  <a:txBody>
                    <a:bodyPr/>
                    <a:lstStyle/>
                    <a:p>
                      <a:r>
                        <a:rPr sz="2025" b="0">
                          <a:solidFill>
                            <a:srgbClr val="344960"/>
                          </a:solidFill>
                          <a:latin typeface="Arial"/>
                          <a:ea typeface="Arial"/>
                          <a:cs typeface="Arial"/>
                        </a:rPr>
                        <a:t>Decision-bound capability envelope</a:t>
                      </a:r>
                    </a:p>
                  </a:txBody>
                  <a:tcPr marL="91440" marR="91440" marT="45720" marB="45720">
                    <a:lnR w="9525">
                      <a:solidFill>
                        <a:srgbClr val="CAD6DD"/>
                      </a:solidFill>
                      <a:prstDash val="solid"/>
                    </a:lnR>
                    <a:lnB w="9525">
                      <a:solidFill>
                        <a:srgbClr val="CAD6DD"/>
                      </a:solidFill>
                      <a:prstDash val="solid"/>
                    </a:lnB>
                    <a:solidFill>
                      <a:srgbClr val="F0F5F7"/>
                    </a:solidFill>
                  </a:tcPr>
                </a:tc>
              </a:tr>
              <a:tr h="666750">
                <a:tc>
                  <a:txBody>
                    <a:bodyPr/>
                    <a:lstStyle/>
                    <a:p>
                      <a:r>
                        <a:rPr sz="2025" b="0">
                          <a:solidFill>
                            <a:srgbClr val="344960"/>
                          </a:solidFill>
                          <a:latin typeface="Arial"/>
                          <a:ea typeface="Arial"/>
                          <a:cs typeface="Arial"/>
                        </a:rPr>
                        <a:t>TAK</a:t>
                      </a:r>
                    </a:p>
                  </a:txBody>
                  <a:tcPr marL="91440" marR="91440" marT="45720" marB="45720">
                    <a:lnL w="9525">
                      <a:solidFill>
                        <a:srgbClr val="CAD6DD"/>
                      </a:solidFill>
                      <a:prstDash val="solid"/>
                    </a:lnL>
                    <a:lnR w="9525">
                      <a:solidFill>
                        <a:srgbClr val="CAD6DD"/>
                      </a:solidFill>
                      <a:prstDash val="solid"/>
                    </a:lnR>
                    <a:lnB w="9525">
                      <a:solidFill>
                        <a:srgbClr val="CAD6DD"/>
                      </a:solidFill>
                      <a:prstDash val="solid"/>
                    </a:lnB>
                    <a:solidFill>
                      <a:srgbClr val="FFFFFF"/>
                    </a:solidFill>
                  </a:tcPr>
                </a:tc>
                <a:tc>
                  <a:txBody>
                    <a:bodyPr/>
                    <a:lstStyle/>
                    <a:p>
                      <a:r>
                        <a:rPr sz="2025" b="0">
                          <a:solidFill>
                            <a:srgbClr val="344960"/>
                          </a:solidFill>
                          <a:latin typeface="Arial"/>
                          <a:ea typeface="Arial"/>
                          <a:cs typeface="Arial"/>
                        </a:rPr>
                        <a:t>Current authorization and effect mediation</a:t>
                      </a:r>
                    </a:p>
                  </a:txBody>
                  <a:tcPr marL="91440" marR="91440" marT="45720" marB="45720">
                    <a:lnR w="9525">
                      <a:solidFill>
                        <a:srgbClr val="CAD6DD"/>
                      </a:solidFill>
                      <a:prstDash val="solid"/>
                    </a:lnR>
                    <a:lnB w="9525">
                      <a:solidFill>
                        <a:srgbClr val="CAD6DD"/>
                      </a:solidFill>
                      <a:prstDash val="solid"/>
                    </a:lnB>
                    <a:solidFill>
                      <a:srgbClr val="FFFFFF"/>
                    </a:solidFill>
                  </a:tcPr>
                </a:tc>
              </a:tr>
            </a:tbl>
          </a:graphicData>
        </a:graphic>
      </p:graphicFrame>
      <p:sp>
        <p:nvSpPr>
          <p:cNvPr id="3" name="Discussion draft · 16 Oct 2026">
            <a:extLst xmlns:a="http://schemas.openxmlformats.org/drawingml/2006/main">
              <a:ext uri="{FF2B5EF4-FFF2-40B4-BE49-F238E27FC236}">
                <a16:creationId xmlns:a16="http://schemas.microsoft.com/office/drawing/2014/main" id="{8CBBAF13-E66E-4F99-A8B5-1E330732902F}"/>
              </a:ext>
            </a:extLst>
          </p:cNvPr>
          <p:cNvSpPr>
            <a:spLocks xmlns:a="http://schemas.openxmlformats.org/drawingml/2006/main" noGrp="1"/>
          </p:cNvSpPr>
          <p:nvPr/>
        </p:nvSpPr>
        <p:spPr>
          <a:xfrm xmlns:a="http://schemas.openxmlformats.org/drawingml/2006/main">
            <a:off x="609600" y="6477000"/>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1275" b="0">
                <a:solidFill>
                  <a:srgbClr val="607485"/>
                </a:solidFill>
                <a:latin typeface="Arial"/>
                <a:ea typeface="Arial"/>
                <a:cs typeface="Arial"/>
              </a:defRPr>
            </a:defPPr>
            <a:lvl1pPr algn="l">
              <a:defRPr sz="1275" b="0">
                <a:solidFill>
                  <a:srgbClr val="607485"/>
                </a:solidFill>
                <a:latin typeface="Arial"/>
                <a:ea typeface="Arial"/>
                <a:cs typeface="Arial"/>
              </a:defRPr>
            </a:lvl1pPr>
            <a:lvl2pPr algn="l">
              <a:defRPr sz="1275" b="0">
                <a:solidFill>
                  <a:srgbClr val="607485"/>
                </a:solidFill>
                <a:latin typeface="Arial"/>
                <a:ea typeface="Arial"/>
                <a:cs typeface="Arial"/>
              </a:defRPr>
            </a:lvl2pPr>
            <a:lvl3pPr algn="l">
              <a:defRPr sz="1275" b="0">
                <a:solidFill>
                  <a:srgbClr val="607485"/>
                </a:solidFill>
                <a:latin typeface="Arial"/>
                <a:ea typeface="Arial"/>
                <a:cs typeface="Arial"/>
              </a:defRPr>
            </a:lvl3pPr>
            <a:lvl4pPr algn="l">
              <a:defRPr sz="1275" b="0">
                <a:solidFill>
                  <a:srgbClr val="607485"/>
                </a:solidFill>
                <a:latin typeface="Arial"/>
                <a:ea typeface="Arial"/>
                <a:cs typeface="Arial"/>
              </a:defRPr>
            </a:lvl4pPr>
            <a:lvl5pPr algn="l">
              <a:defRPr sz="1275" b="0">
                <a:solidFill>
                  <a:srgbClr val="607485"/>
                </a:solidFill>
                <a:latin typeface="Arial"/>
                <a:ea typeface="Arial"/>
                <a:cs typeface="Arial"/>
              </a:defRPr>
            </a:lvl5pPr>
            <a:lvl6pPr algn="l">
              <a:defRPr sz="1275" b="0">
                <a:solidFill>
                  <a:srgbClr val="607485"/>
                </a:solidFill>
                <a:latin typeface="Arial"/>
                <a:ea typeface="Arial"/>
                <a:cs typeface="Arial"/>
              </a:defRPr>
            </a:lvl6pPr>
            <a:lvl7pPr algn="l">
              <a:defRPr sz="1275" b="0">
                <a:solidFill>
                  <a:srgbClr val="607485"/>
                </a:solidFill>
                <a:latin typeface="Arial"/>
                <a:ea typeface="Arial"/>
                <a:cs typeface="Arial"/>
              </a:defRPr>
            </a:lvl7pPr>
            <a:lvl8pPr algn="l">
              <a:defRPr sz="1275" b="0">
                <a:solidFill>
                  <a:srgbClr val="607485"/>
                </a:solidFill>
                <a:latin typeface="Arial"/>
                <a:ea typeface="Arial"/>
                <a:cs typeface="Arial"/>
              </a:defRPr>
            </a:lvl8pPr>
            <a:lvl9pPr algn="l">
              <a:defRPr sz="1275" b="0">
                <a:solidFill>
                  <a:srgbClr val="607485"/>
                </a:solidFill>
                <a:latin typeface="Arial"/>
                <a:ea typeface="Arial"/>
                <a:cs typeface="Arial"/>
              </a:defRPr>
            </a:lvl9pPr>
          </a:lstStyle>
          <a:p xmlns:a="http://schemas.openxmlformats.org/drawingml/2006/main">
            <a:pPr algn="l">
              <a:defRPr sz="1275" b="0">
                <a:solidFill>
                  <a:srgbClr val="607485"/>
                </a:solidFill>
                <a:latin typeface="Arial"/>
                <a:ea typeface="Arial"/>
                <a:cs typeface="Arial"/>
              </a:defRPr>
            </a:pPr>
            <a:r>
              <a:rPr sz="1275" b="0">
                <a:solidFill>
                  <a:srgbClr val="607485"/>
                </a:solidFill>
                <a:latin typeface="Arial"/>
                <a:ea typeface="Arial"/>
                <a:cs typeface="Arial"/>
              </a:rPr>
              <a:t>Discussion draft · 16 Oct 2026</a:t>
            </a:r>
          </a:p>
        </p:txBody>
      </p:sp>
      <p:sp>
        <p:nvSpPr>
          <p:cNvPr id="4" name="03">
            <a:extLst xmlns:a="http://schemas.openxmlformats.org/drawingml/2006/main">
              <a:ext uri="{FF2B5EF4-FFF2-40B4-BE49-F238E27FC236}">
                <a16:creationId xmlns:a16="http://schemas.microsoft.com/office/drawing/2014/main" id="{D52FB489-FC33-4A22-AE60-1F1347F09BDF}"/>
              </a:ext>
            </a:extLst>
          </p:cNvPr>
          <p:cNvSpPr>
            <a:spLocks xmlns:a="http://schemas.openxmlformats.org/drawingml/2006/main" noGrp="1"/>
          </p:cNvSpPr>
          <p:nvPr/>
        </p:nvSpPr>
        <p:spPr>
          <a:xfrm xmlns:a="http://schemas.openxmlformats.org/drawingml/2006/main">
            <a:off x="10820400" y="6477000"/>
            <a:ext cx="762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r">
              <a:defRPr sz="1275" b="0">
                <a:solidFill>
                  <a:srgbClr val="607485"/>
                </a:solidFill>
                <a:latin typeface="Arial"/>
                <a:ea typeface="Arial"/>
                <a:cs typeface="Arial"/>
              </a:defRPr>
            </a:defPPr>
            <a:lvl1pPr algn="r">
              <a:defRPr sz="1275" b="0">
                <a:solidFill>
                  <a:srgbClr val="607485"/>
                </a:solidFill>
                <a:latin typeface="Arial"/>
                <a:ea typeface="Arial"/>
                <a:cs typeface="Arial"/>
              </a:defRPr>
            </a:lvl1pPr>
            <a:lvl2pPr algn="r">
              <a:defRPr sz="1275" b="0">
                <a:solidFill>
                  <a:srgbClr val="607485"/>
                </a:solidFill>
                <a:latin typeface="Arial"/>
                <a:ea typeface="Arial"/>
                <a:cs typeface="Arial"/>
              </a:defRPr>
            </a:lvl2pPr>
            <a:lvl3pPr algn="r">
              <a:defRPr sz="1275" b="0">
                <a:solidFill>
                  <a:srgbClr val="607485"/>
                </a:solidFill>
                <a:latin typeface="Arial"/>
                <a:ea typeface="Arial"/>
                <a:cs typeface="Arial"/>
              </a:defRPr>
            </a:lvl3pPr>
            <a:lvl4pPr algn="r">
              <a:defRPr sz="1275" b="0">
                <a:solidFill>
                  <a:srgbClr val="607485"/>
                </a:solidFill>
                <a:latin typeface="Arial"/>
                <a:ea typeface="Arial"/>
                <a:cs typeface="Arial"/>
              </a:defRPr>
            </a:lvl4pPr>
            <a:lvl5pPr algn="r">
              <a:defRPr sz="1275" b="0">
                <a:solidFill>
                  <a:srgbClr val="607485"/>
                </a:solidFill>
                <a:latin typeface="Arial"/>
                <a:ea typeface="Arial"/>
                <a:cs typeface="Arial"/>
              </a:defRPr>
            </a:lvl5pPr>
            <a:lvl6pPr algn="r">
              <a:defRPr sz="1275" b="0">
                <a:solidFill>
                  <a:srgbClr val="607485"/>
                </a:solidFill>
                <a:latin typeface="Arial"/>
                <a:ea typeface="Arial"/>
                <a:cs typeface="Arial"/>
              </a:defRPr>
            </a:lvl6pPr>
            <a:lvl7pPr algn="r">
              <a:defRPr sz="1275" b="0">
                <a:solidFill>
                  <a:srgbClr val="607485"/>
                </a:solidFill>
                <a:latin typeface="Arial"/>
                <a:ea typeface="Arial"/>
                <a:cs typeface="Arial"/>
              </a:defRPr>
            </a:lvl7pPr>
            <a:lvl8pPr algn="r">
              <a:defRPr sz="1275" b="0">
                <a:solidFill>
                  <a:srgbClr val="607485"/>
                </a:solidFill>
                <a:latin typeface="Arial"/>
                <a:ea typeface="Arial"/>
                <a:cs typeface="Arial"/>
              </a:defRPr>
            </a:lvl8pPr>
            <a:lvl9pPr algn="r">
              <a:defRPr sz="1275" b="0">
                <a:solidFill>
                  <a:srgbClr val="607485"/>
                </a:solidFill>
                <a:latin typeface="Arial"/>
                <a:ea typeface="Arial"/>
                <a:cs typeface="Arial"/>
              </a:defRPr>
            </a:lvl9pPr>
          </a:lstStyle>
          <a:p xmlns:a="http://schemas.openxmlformats.org/drawingml/2006/main">
            <a:pPr algn="r">
              <a:defRPr sz="1275" b="0">
                <a:solidFill>
                  <a:srgbClr val="607485"/>
                </a:solidFill>
                <a:latin typeface="Arial"/>
                <a:ea typeface="Arial"/>
                <a:cs typeface="Arial"/>
              </a:defRPr>
            </a:pPr>
            <a:r>
              <a:rPr sz="1275" b="0">
                <a:solidFill>
                  <a:srgbClr val="607485"/>
                </a:solidFill>
                <a:latin typeface="Arial"/>
                <a:ea typeface="Arial"/>
                <a:cs typeface="Arial"/>
              </a:rPr>
              <a:t>03</a:t>
            </a:r>
          </a:p>
        </p:txBody>
      </p:sp>
    </p:spTree>
    <p:extLst>
      <p:ext uri="{BB962C8B-B14F-4D97-AF65-F5344CB8AC3E}">
        <p14:creationId xmlns:p14="http://schemas.microsoft.com/office/powerpoint/2010/main" val="1145220483"/>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he MBSE composition">
            <a:extLst xmlns:a="http://schemas.openxmlformats.org/drawingml/2006/main">
              <a:ext uri="{FF2B5EF4-FFF2-40B4-BE49-F238E27FC236}">
                <a16:creationId xmlns:a16="http://schemas.microsoft.com/office/drawing/2014/main" id="{87C76633-0C5F-4C93-AEC3-6C554979F6A4}"/>
              </a:ext>
            </a:extLst>
          </p:cNvPr>
          <p:cNvSpPr>
            <a:spLocks xmlns:a="http://schemas.openxmlformats.org/drawingml/2006/main" noGrp="1"/>
          </p:cNvSpPr>
          <p:nvPr/>
        </p:nvSpPr>
        <p:spPr>
          <a:xfrm xmlns:a="http://schemas.openxmlformats.org/drawingml/2006/main">
            <a:off x="609600" y="495300"/>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3900" b="1">
                <a:solidFill>
                  <a:srgbClr val="17283B"/>
                </a:solidFill>
                <a:latin typeface="Arial"/>
                <a:ea typeface="Arial"/>
                <a:cs typeface="Arial"/>
              </a:defRPr>
            </a:defPPr>
            <a:lvl1pPr algn="l">
              <a:defRPr sz="3900" b="1">
                <a:solidFill>
                  <a:srgbClr val="17283B"/>
                </a:solidFill>
                <a:latin typeface="Arial"/>
                <a:ea typeface="Arial"/>
                <a:cs typeface="Arial"/>
              </a:defRPr>
            </a:lvl1pPr>
            <a:lvl2pPr algn="l">
              <a:defRPr sz="3900" b="1">
                <a:solidFill>
                  <a:srgbClr val="17283B"/>
                </a:solidFill>
                <a:latin typeface="Arial"/>
                <a:ea typeface="Arial"/>
                <a:cs typeface="Arial"/>
              </a:defRPr>
            </a:lvl2pPr>
            <a:lvl3pPr algn="l">
              <a:defRPr sz="3900" b="1">
                <a:solidFill>
                  <a:srgbClr val="17283B"/>
                </a:solidFill>
                <a:latin typeface="Arial"/>
                <a:ea typeface="Arial"/>
                <a:cs typeface="Arial"/>
              </a:defRPr>
            </a:lvl3pPr>
            <a:lvl4pPr algn="l">
              <a:defRPr sz="3900" b="1">
                <a:solidFill>
                  <a:srgbClr val="17283B"/>
                </a:solidFill>
                <a:latin typeface="Arial"/>
                <a:ea typeface="Arial"/>
                <a:cs typeface="Arial"/>
              </a:defRPr>
            </a:lvl4pPr>
            <a:lvl5pPr algn="l">
              <a:defRPr sz="3900" b="1">
                <a:solidFill>
                  <a:srgbClr val="17283B"/>
                </a:solidFill>
                <a:latin typeface="Arial"/>
                <a:ea typeface="Arial"/>
                <a:cs typeface="Arial"/>
              </a:defRPr>
            </a:lvl5pPr>
            <a:lvl6pPr algn="l">
              <a:defRPr sz="3900" b="1">
                <a:solidFill>
                  <a:srgbClr val="17283B"/>
                </a:solidFill>
                <a:latin typeface="Arial"/>
                <a:ea typeface="Arial"/>
                <a:cs typeface="Arial"/>
              </a:defRPr>
            </a:lvl6pPr>
            <a:lvl7pPr algn="l">
              <a:defRPr sz="3900" b="1">
                <a:solidFill>
                  <a:srgbClr val="17283B"/>
                </a:solidFill>
                <a:latin typeface="Arial"/>
                <a:ea typeface="Arial"/>
                <a:cs typeface="Arial"/>
              </a:defRPr>
            </a:lvl7pPr>
            <a:lvl8pPr algn="l">
              <a:defRPr sz="3900" b="1">
                <a:solidFill>
                  <a:srgbClr val="17283B"/>
                </a:solidFill>
                <a:latin typeface="Arial"/>
                <a:ea typeface="Arial"/>
                <a:cs typeface="Arial"/>
              </a:defRPr>
            </a:lvl8pPr>
            <a:lvl9pPr algn="l">
              <a:defRPr sz="3900" b="1">
                <a:solidFill>
                  <a:srgbClr val="17283B"/>
                </a:solidFill>
                <a:latin typeface="Arial"/>
                <a:ea typeface="Arial"/>
                <a:cs typeface="Arial"/>
              </a:defRPr>
            </a:lvl9pPr>
          </a:lstStyle>
          <a:p xmlns:a="http://schemas.openxmlformats.org/drawingml/2006/main">
            <a:pPr algn="l">
              <a:defRPr sz="3900" b="1">
                <a:solidFill>
                  <a:srgbClr val="17283B"/>
                </a:solidFill>
                <a:latin typeface="Arial"/>
                <a:ea typeface="Arial"/>
                <a:cs typeface="Arial"/>
              </a:defRPr>
            </a:pPr>
            <a:r>
              <a:rPr sz="3900" b="1">
                <a:solidFill>
                  <a:srgbClr val="17283B"/>
                </a:solidFill>
                <a:latin typeface="Arial"/>
                <a:ea typeface="Arial"/>
                <a:cs typeface="Arial"/>
              </a:rPr>
              <a:t>The MBSE composition</a:t>
            </a:r>
          </a:p>
        </p:txBody>
      </p:sp>
      <p:sp>
        <p:nvSpPr>
          <p:cNvPr id="2" name="SysML: requirements and interfaces">
            <a:extLst xmlns:a="http://schemas.openxmlformats.org/drawingml/2006/main">
              <a:ext uri="{FF2B5EF4-FFF2-40B4-BE49-F238E27FC236}">
                <a16:creationId xmlns:a16="http://schemas.microsoft.com/office/drawing/2014/main" id="{3D89D837-E953-471A-8D97-F815FFB66968}"/>
              </a:ext>
            </a:extLst>
          </p:cNvPr>
          <p:cNvSpPr>
            <a:spLocks xmlns:a="http://schemas.openxmlformats.org/drawingml/2006/main" noGrp="1"/>
          </p:cNvSpPr>
          <p:nvPr/>
        </p:nvSpPr>
        <p:spPr>
          <a:xfrm xmlns:a="http://schemas.openxmlformats.org/drawingml/2006/main">
            <a:off x="723900" y="1952625"/>
            <a:ext cx="10572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475" b="0">
                <a:solidFill>
                  <a:srgbClr val="344960"/>
                </a:solidFill>
                <a:latin typeface="Arial"/>
                <a:ea typeface="Arial"/>
                <a:cs typeface="Arial"/>
              </a:defRPr>
            </a:defPPr>
            <a:lvl1pPr algn="l">
              <a:defRPr sz="2475" b="0">
                <a:solidFill>
                  <a:srgbClr val="344960"/>
                </a:solidFill>
                <a:latin typeface="Arial"/>
                <a:ea typeface="Arial"/>
                <a:cs typeface="Arial"/>
              </a:defRPr>
            </a:lvl1pPr>
            <a:lvl2pPr algn="l">
              <a:defRPr sz="2475" b="0">
                <a:solidFill>
                  <a:srgbClr val="344960"/>
                </a:solidFill>
                <a:latin typeface="Arial"/>
                <a:ea typeface="Arial"/>
                <a:cs typeface="Arial"/>
              </a:defRPr>
            </a:lvl2pPr>
            <a:lvl3pPr algn="l">
              <a:defRPr sz="2475" b="0">
                <a:solidFill>
                  <a:srgbClr val="344960"/>
                </a:solidFill>
                <a:latin typeface="Arial"/>
                <a:ea typeface="Arial"/>
                <a:cs typeface="Arial"/>
              </a:defRPr>
            </a:lvl3pPr>
            <a:lvl4pPr algn="l">
              <a:defRPr sz="2475" b="0">
                <a:solidFill>
                  <a:srgbClr val="344960"/>
                </a:solidFill>
                <a:latin typeface="Arial"/>
                <a:ea typeface="Arial"/>
                <a:cs typeface="Arial"/>
              </a:defRPr>
            </a:lvl4pPr>
            <a:lvl5pPr algn="l">
              <a:defRPr sz="2475" b="0">
                <a:solidFill>
                  <a:srgbClr val="344960"/>
                </a:solidFill>
                <a:latin typeface="Arial"/>
                <a:ea typeface="Arial"/>
                <a:cs typeface="Arial"/>
              </a:defRPr>
            </a:lvl5pPr>
            <a:lvl6pPr algn="l">
              <a:defRPr sz="2475" b="0">
                <a:solidFill>
                  <a:srgbClr val="344960"/>
                </a:solidFill>
                <a:latin typeface="Arial"/>
                <a:ea typeface="Arial"/>
                <a:cs typeface="Arial"/>
              </a:defRPr>
            </a:lvl6pPr>
            <a:lvl7pPr algn="l">
              <a:defRPr sz="2475" b="0">
                <a:solidFill>
                  <a:srgbClr val="344960"/>
                </a:solidFill>
                <a:latin typeface="Arial"/>
                <a:ea typeface="Arial"/>
                <a:cs typeface="Arial"/>
              </a:defRPr>
            </a:lvl7pPr>
            <a:lvl8pPr algn="l">
              <a:defRPr sz="2475" b="0">
                <a:solidFill>
                  <a:srgbClr val="344960"/>
                </a:solidFill>
                <a:latin typeface="Arial"/>
                <a:ea typeface="Arial"/>
                <a:cs typeface="Arial"/>
              </a:defRPr>
            </a:lvl8pPr>
            <a:lvl9pPr algn="l">
              <a:defRPr sz="2475" b="0">
                <a:solidFill>
                  <a:srgbClr val="344960"/>
                </a:solidFill>
                <a:latin typeface="Arial"/>
                <a:ea typeface="Arial"/>
                <a:cs typeface="Arial"/>
              </a:defRPr>
            </a:lvl9pPr>
          </a:lstStyle>
          <a:p xmlns:a="http://schemas.openxmlformats.org/drawingml/2006/main">
            <a:pPr algn="l">
              <a:defRPr sz="2475" b="0">
                <a:solidFill>
                  <a:srgbClr val="344960"/>
                </a:solidFill>
                <a:latin typeface="Arial"/>
                <a:ea typeface="Arial"/>
                <a:cs typeface="Arial"/>
              </a:defRPr>
            </a:pPr>
            <a:r>
              <a:rPr sz="2475" b="0">
                <a:solidFill>
                  <a:srgbClr val="344960"/>
                </a:solidFill>
                <a:latin typeface="Arial"/>
                <a:ea typeface="Arial"/>
                <a:cs typeface="Arial"/>
              </a:rPr>
              <a:t>SysML: requirements and interfaces</a:t>
            </a:r>
          </a:p>
        </p:txBody>
      </p:sp>
      <p:sp>
        <p:nvSpPr>
          <p:cNvPr id="3" name="Process/state views: work progression">
            <a:extLst xmlns:a="http://schemas.openxmlformats.org/drawingml/2006/main">
              <a:ext uri="{FF2B5EF4-FFF2-40B4-BE49-F238E27FC236}">
                <a16:creationId xmlns:a16="http://schemas.microsoft.com/office/drawing/2014/main" id="{478CBA05-4FD8-4932-9427-4868E5EEB1ED}"/>
              </a:ext>
            </a:extLst>
          </p:cNvPr>
          <p:cNvSpPr>
            <a:spLocks xmlns:a="http://schemas.openxmlformats.org/drawingml/2006/main" noGrp="1"/>
          </p:cNvSpPr>
          <p:nvPr/>
        </p:nvSpPr>
        <p:spPr>
          <a:xfrm xmlns:a="http://schemas.openxmlformats.org/drawingml/2006/main">
            <a:off x="723900" y="2676525"/>
            <a:ext cx="10572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475" b="0">
                <a:solidFill>
                  <a:srgbClr val="344960"/>
                </a:solidFill>
                <a:latin typeface="Arial"/>
                <a:ea typeface="Arial"/>
                <a:cs typeface="Arial"/>
              </a:defRPr>
            </a:defPPr>
            <a:lvl1pPr algn="l">
              <a:defRPr sz="2475" b="0">
                <a:solidFill>
                  <a:srgbClr val="344960"/>
                </a:solidFill>
                <a:latin typeface="Arial"/>
                <a:ea typeface="Arial"/>
                <a:cs typeface="Arial"/>
              </a:defRPr>
            </a:lvl1pPr>
            <a:lvl2pPr algn="l">
              <a:defRPr sz="2475" b="0">
                <a:solidFill>
                  <a:srgbClr val="344960"/>
                </a:solidFill>
                <a:latin typeface="Arial"/>
                <a:ea typeface="Arial"/>
                <a:cs typeface="Arial"/>
              </a:defRPr>
            </a:lvl2pPr>
            <a:lvl3pPr algn="l">
              <a:defRPr sz="2475" b="0">
                <a:solidFill>
                  <a:srgbClr val="344960"/>
                </a:solidFill>
                <a:latin typeface="Arial"/>
                <a:ea typeface="Arial"/>
                <a:cs typeface="Arial"/>
              </a:defRPr>
            </a:lvl3pPr>
            <a:lvl4pPr algn="l">
              <a:defRPr sz="2475" b="0">
                <a:solidFill>
                  <a:srgbClr val="344960"/>
                </a:solidFill>
                <a:latin typeface="Arial"/>
                <a:ea typeface="Arial"/>
                <a:cs typeface="Arial"/>
              </a:defRPr>
            </a:lvl4pPr>
            <a:lvl5pPr algn="l">
              <a:defRPr sz="2475" b="0">
                <a:solidFill>
                  <a:srgbClr val="344960"/>
                </a:solidFill>
                <a:latin typeface="Arial"/>
                <a:ea typeface="Arial"/>
                <a:cs typeface="Arial"/>
              </a:defRPr>
            </a:lvl5pPr>
            <a:lvl6pPr algn="l">
              <a:defRPr sz="2475" b="0">
                <a:solidFill>
                  <a:srgbClr val="344960"/>
                </a:solidFill>
                <a:latin typeface="Arial"/>
                <a:ea typeface="Arial"/>
                <a:cs typeface="Arial"/>
              </a:defRPr>
            </a:lvl6pPr>
            <a:lvl7pPr algn="l">
              <a:defRPr sz="2475" b="0">
                <a:solidFill>
                  <a:srgbClr val="344960"/>
                </a:solidFill>
                <a:latin typeface="Arial"/>
                <a:ea typeface="Arial"/>
                <a:cs typeface="Arial"/>
              </a:defRPr>
            </a:lvl7pPr>
            <a:lvl8pPr algn="l">
              <a:defRPr sz="2475" b="0">
                <a:solidFill>
                  <a:srgbClr val="344960"/>
                </a:solidFill>
                <a:latin typeface="Arial"/>
                <a:ea typeface="Arial"/>
                <a:cs typeface="Arial"/>
              </a:defRPr>
            </a:lvl8pPr>
            <a:lvl9pPr algn="l">
              <a:defRPr sz="2475" b="0">
                <a:solidFill>
                  <a:srgbClr val="344960"/>
                </a:solidFill>
                <a:latin typeface="Arial"/>
                <a:ea typeface="Arial"/>
                <a:cs typeface="Arial"/>
              </a:defRPr>
            </a:lvl9pPr>
          </a:lstStyle>
          <a:p xmlns:a="http://schemas.openxmlformats.org/drawingml/2006/main">
            <a:pPr algn="l">
              <a:defRPr sz="2475" b="0">
                <a:solidFill>
                  <a:srgbClr val="344960"/>
                </a:solidFill>
                <a:latin typeface="Arial"/>
                <a:ea typeface="Arial"/>
                <a:cs typeface="Arial"/>
              </a:defRPr>
            </a:pPr>
            <a:r>
              <a:rPr sz="2475" b="0">
                <a:solidFill>
                  <a:srgbClr val="344960"/>
                </a:solidFill>
                <a:latin typeface="Arial"/>
                <a:ea typeface="Arial"/>
                <a:cs typeface="Arial"/>
              </a:rPr>
              <a:t>Process/state views: work progression</a:t>
            </a:r>
          </a:p>
        </p:txBody>
      </p:sp>
      <p:sp>
        <p:nvSpPr>
          <p:cNvPr id="4" name="DMN: decision dependencies">
            <a:extLst xmlns:a="http://schemas.openxmlformats.org/drawingml/2006/main">
              <a:ext uri="{FF2B5EF4-FFF2-40B4-BE49-F238E27FC236}">
                <a16:creationId xmlns:a16="http://schemas.microsoft.com/office/drawing/2014/main" id="{FEBFEDD7-08AA-41A9-9009-965E1C11FEF9}"/>
              </a:ext>
            </a:extLst>
          </p:cNvPr>
          <p:cNvSpPr>
            <a:spLocks xmlns:a="http://schemas.openxmlformats.org/drawingml/2006/main" noGrp="1"/>
          </p:cNvSpPr>
          <p:nvPr/>
        </p:nvSpPr>
        <p:spPr>
          <a:xfrm xmlns:a="http://schemas.openxmlformats.org/drawingml/2006/main">
            <a:off x="723900" y="3400425"/>
            <a:ext cx="10572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475" b="0">
                <a:solidFill>
                  <a:srgbClr val="344960"/>
                </a:solidFill>
                <a:latin typeface="Arial"/>
                <a:ea typeface="Arial"/>
                <a:cs typeface="Arial"/>
              </a:defRPr>
            </a:defPPr>
            <a:lvl1pPr algn="l">
              <a:defRPr sz="2475" b="0">
                <a:solidFill>
                  <a:srgbClr val="344960"/>
                </a:solidFill>
                <a:latin typeface="Arial"/>
                <a:ea typeface="Arial"/>
                <a:cs typeface="Arial"/>
              </a:defRPr>
            </a:lvl1pPr>
            <a:lvl2pPr algn="l">
              <a:defRPr sz="2475" b="0">
                <a:solidFill>
                  <a:srgbClr val="344960"/>
                </a:solidFill>
                <a:latin typeface="Arial"/>
                <a:ea typeface="Arial"/>
                <a:cs typeface="Arial"/>
              </a:defRPr>
            </a:lvl2pPr>
            <a:lvl3pPr algn="l">
              <a:defRPr sz="2475" b="0">
                <a:solidFill>
                  <a:srgbClr val="344960"/>
                </a:solidFill>
                <a:latin typeface="Arial"/>
                <a:ea typeface="Arial"/>
                <a:cs typeface="Arial"/>
              </a:defRPr>
            </a:lvl3pPr>
            <a:lvl4pPr algn="l">
              <a:defRPr sz="2475" b="0">
                <a:solidFill>
                  <a:srgbClr val="344960"/>
                </a:solidFill>
                <a:latin typeface="Arial"/>
                <a:ea typeface="Arial"/>
                <a:cs typeface="Arial"/>
              </a:defRPr>
            </a:lvl4pPr>
            <a:lvl5pPr algn="l">
              <a:defRPr sz="2475" b="0">
                <a:solidFill>
                  <a:srgbClr val="344960"/>
                </a:solidFill>
                <a:latin typeface="Arial"/>
                <a:ea typeface="Arial"/>
                <a:cs typeface="Arial"/>
              </a:defRPr>
            </a:lvl5pPr>
            <a:lvl6pPr algn="l">
              <a:defRPr sz="2475" b="0">
                <a:solidFill>
                  <a:srgbClr val="344960"/>
                </a:solidFill>
                <a:latin typeface="Arial"/>
                <a:ea typeface="Arial"/>
                <a:cs typeface="Arial"/>
              </a:defRPr>
            </a:lvl6pPr>
            <a:lvl7pPr algn="l">
              <a:defRPr sz="2475" b="0">
                <a:solidFill>
                  <a:srgbClr val="344960"/>
                </a:solidFill>
                <a:latin typeface="Arial"/>
                <a:ea typeface="Arial"/>
                <a:cs typeface="Arial"/>
              </a:defRPr>
            </a:lvl7pPr>
            <a:lvl8pPr algn="l">
              <a:defRPr sz="2475" b="0">
                <a:solidFill>
                  <a:srgbClr val="344960"/>
                </a:solidFill>
                <a:latin typeface="Arial"/>
                <a:ea typeface="Arial"/>
                <a:cs typeface="Arial"/>
              </a:defRPr>
            </a:lvl8pPr>
            <a:lvl9pPr algn="l">
              <a:defRPr sz="2475" b="0">
                <a:solidFill>
                  <a:srgbClr val="344960"/>
                </a:solidFill>
                <a:latin typeface="Arial"/>
                <a:ea typeface="Arial"/>
                <a:cs typeface="Arial"/>
              </a:defRPr>
            </a:lvl9pPr>
          </a:lstStyle>
          <a:p xmlns:a="http://schemas.openxmlformats.org/drawingml/2006/main">
            <a:pPr algn="l">
              <a:defRPr sz="2475" b="0">
                <a:solidFill>
                  <a:srgbClr val="344960"/>
                </a:solidFill>
                <a:latin typeface="Arial"/>
                <a:ea typeface="Arial"/>
                <a:cs typeface="Arial"/>
              </a:defRPr>
            </a:pPr>
            <a:r>
              <a:rPr sz="2475" b="0">
                <a:solidFill>
                  <a:srgbClr val="344960"/>
                </a:solidFill>
                <a:latin typeface="Arial"/>
                <a:ea typeface="Arial"/>
                <a:cs typeface="Arial"/>
              </a:rPr>
              <a:t>DMN: decision dependencies</a:t>
            </a:r>
          </a:p>
        </p:txBody>
      </p:sp>
      <p:sp>
        <p:nvSpPr>
          <p:cNvPr id="5" name="Provenance: evidence relationships">
            <a:extLst xmlns:a="http://schemas.openxmlformats.org/drawingml/2006/main">
              <a:ext uri="{FF2B5EF4-FFF2-40B4-BE49-F238E27FC236}">
                <a16:creationId xmlns:a16="http://schemas.microsoft.com/office/drawing/2014/main" id="{B8696FD7-8BAE-4EEA-A80C-6EA75ABE1833}"/>
              </a:ext>
            </a:extLst>
          </p:cNvPr>
          <p:cNvSpPr>
            <a:spLocks xmlns:a="http://schemas.openxmlformats.org/drawingml/2006/main" noGrp="1"/>
          </p:cNvSpPr>
          <p:nvPr/>
        </p:nvSpPr>
        <p:spPr>
          <a:xfrm xmlns:a="http://schemas.openxmlformats.org/drawingml/2006/main">
            <a:off x="723900" y="4124325"/>
            <a:ext cx="10572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475" b="0">
                <a:solidFill>
                  <a:srgbClr val="344960"/>
                </a:solidFill>
                <a:latin typeface="Arial"/>
                <a:ea typeface="Arial"/>
                <a:cs typeface="Arial"/>
              </a:defRPr>
            </a:defPPr>
            <a:lvl1pPr algn="l">
              <a:defRPr sz="2475" b="0">
                <a:solidFill>
                  <a:srgbClr val="344960"/>
                </a:solidFill>
                <a:latin typeface="Arial"/>
                <a:ea typeface="Arial"/>
                <a:cs typeface="Arial"/>
              </a:defRPr>
            </a:lvl1pPr>
            <a:lvl2pPr algn="l">
              <a:defRPr sz="2475" b="0">
                <a:solidFill>
                  <a:srgbClr val="344960"/>
                </a:solidFill>
                <a:latin typeface="Arial"/>
                <a:ea typeface="Arial"/>
                <a:cs typeface="Arial"/>
              </a:defRPr>
            </a:lvl2pPr>
            <a:lvl3pPr algn="l">
              <a:defRPr sz="2475" b="0">
                <a:solidFill>
                  <a:srgbClr val="344960"/>
                </a:solidFill>
                <a:latin typeface="Arial"/>
                <a:ea typeface="Arial"/>
                <a:cs typeface="Arial"/>
              </a:defRPr>
            </a:lvl3pPr>
            <a:lvl4pPr algn="l">
              <a:defRPr sz="2475" b="0">
                <a:solidFill>
                  <a:srgbClr val="344960"/>
                </a:solidFill>
                <a:latin typeface="Arial"/>
                <a:ea typeface="Arial"/>
                <a:cs typeface="Arial"/>
              </a:defRPr>
            </a:lvl4pPr>
            <a:lvl5pPr algn="l">
              <a:defRPr sz="2475" b="0">
                <a:solidFill>
                  <a:srgbClr val="344960"/>
                </a:solidFill>
                <a:latin typeface="Arial"/>
                <a:ea typeface="Arial"/>
                <a:cs typeface="Arial"/>
              </a:defRPr>
            </a:lvl5pPr>
            <a:lvl6pPr algn="l">
              <a:defRPr sz="2475" b="0">
                <a:solidFill>
                  <a:srgbClr val="344960"/>
                </a:solidFill>
                <a:latin typeface="Arial"/>
                <a:ea typeface="Arial"/>
                <a:cs typeface="Arial"/>
              </a:defRPr>
            </a:lvl6pPr>
            <a:lvl7pPr algn="l">
              <a:defRPr sz="2475" b="0">
                <a:solidFill>
                  <a:srgbClr val="344960"/>
                </a:solidFill>
                <a:latin typeface="Arial"/>
                <a:ea typeface="Arial"/>
                <a:cs typeface="Arial"/>
              </a:defRPr>
            </a:lvl7pPr>
            <a:lvl8pPr algn="l">
              <a:defRPr sz="2475" b="0">
                <a:solidFill>
                  <a:srgbClr val="344960"/>
                </a:solidFill>
                <a:latin typeface="Arial"/>
                <a:ea typeface="Arial"/>
                <a:cs typeface="Arial"/>
              </a:defRPr>
            </a:lvl8pPr>
            <a:lvl9pPr algn="l">
              <a:defRPr sz="2475" b="0">
                <a:solidFill>
                  <a:srgbClr val="344960"/>
                </a:solidFill>
                <a:latin typeface="Arial"/>
                <a:ea typeface="Arial"/>
                <a:cs typeface="Arial"/>
              </a:defRPr>
            </a:lvl9pPr>
          </a:lstStyle>
          <a:p xmlns:a="http://schemas.openxmlformats.org/drawingml/2006/main">
            <a:pPr algn="l">
              <a:defRPr sz="2475" b="0">
                <a:solidFill>
                  <a:srgbClr val="344960"/>
                </a:solidFill>
                <a:latin typeface="Arial"/>
                <a:ea typeface="Arial"/>
                <a:cs typeface="Arial"/>
              </a:defRPr>
            </a:pPr>
            <a:r>
              <a:rPr sz="2475" b="0">
                <a:solidFill>
                  <a:srgbClr val="344960"/>
                </a:solidFill>
                <a:latin typeface="Arial"/>
                <a:ea typeface="Arial"/>
                <a:cs typeface="Arial"/>
              </a:rPr>
              <a:t>Provenance: evidence relationships</a:t>
            </a:r>
          </a:p>
        </p:txBody>
      </p:sp>
      <p:sp>
        <p:nvSpPr>
          <p:cNvPr id="6" name="Added profile: decision → envelope → eff">
            <a:extLst xmlns:a="http://schemas.openxmlformats.org/drawingml/2006/main">
              <a:ext uri="{FF2B5EF4-FFF2-40B4-BE49-F238E27FC236}">
                <a16:creationId xmlns:a16="http://schemas.microsoft.com/office/drawing/2014/main" id="{06CAAB39-C543-4193-BF0D-E76F36267D80}"/>
              </a:ext>
            </a:extLst>
          </p:cNvPr>
          <p:cNvSpPr>
            <a:spLocks xmlns:a="http://schemas.openxmlformats.org/drawingml/2006/main" noGrp="1"/>
          </p:cNvSpPr>
          <p:nvPr/>
        </p:nvSpPr>
        <p:spPr>
          <a:xfrm xmlns:a="http://schemas.openxmlformats.org/drawingml/2006/main">
            <a:off x="723900" y="4848225"/>
            <a:ext cx="10572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475" b="0">
                <a:solidFill>
                  <a:srgbClr val="344960"/>
                </a:solidFill>
                <a:latin typeface="Arial"/>
                <a:ea typeface="Arial"/>
                <a:cs typeface="Arial"/>
              </a:defRPr>
            </a:defPPr>
            <a:lvl1pPr algn="l">
              <a:defRPr sz="2475" b="0">
                <a:solidFill>
                  <a:srgbClr val="344960"/>
                </a:solidFill>
                <a:latin typeface="Arial"/>
                <a:ea typeface="Arial"/>
                <a:cs typeface="Arial"/>
              </a:defRPr>
            </a:lvl1pPr>
            <a:lvl2pPr algn="l">
              <a:defRPr sz="2475" b="0">
                <a:solidFill>
                  <a:srgbClr val="344960"/>
                </a:solidFill>
                <a:latin typeface="Arial"/>
                <a:ea typeface="Arial"/>
                <a:cs typeface="Arial"/>
              </a:defRPr>
            </a:lvl2pPr>
            <a:lvl3pPr algn="l">
              <a:defRPr sz="2475" b="0">
                <a:solidFill>
                  <a:srgbClr val="344960"/>
                </a:solidFill>
                <a:latin typeface="Arial"/>
                <a:ea typeface="Arial"/>
                <a:cs typeface="Arial"/>
              </a:defRPr>
            </a:lvl3pPr>
            <a:lvl4pPr algn="l">
              <a:defRPr sz="2475" b="0">
                <a:solidFill>
                  <a:srgbClr val="344960"/>
                </a:solidFill>
                <a:latin typeface="Arial"/>
                <a:ea typeface="Arial"/>
                <a:cs typeface="Arial"/>
              </a:defRPr>
            </a:lvl4pPr>
            <a:lvl5pPr algn="l">
              <a:defRPr sz="2475" b="0">
                <a:solidFill>
                  <a:srgbClr val="344960"/>
                </a:solidFill>
                <a:latin typeface="Arial"/>
                <a:ea typeface="Arial"/>
                <a:cs typeface="Arial"/>
              </a:defRPr>
            </a:lvl5pPr>
            <a:lvl6pPr algn="l">
              <a:defRPr sz="2475" b="0">
                <a:solidFill>
                  <a:srgbClr val="344960"/>
                </a:solidFill>
                <a:latin typeface="Arial"/>
                <a:ea typeface="Arial"/>
                <a:cs typeface="Arial"/>
              </a:defRPr>
            </a:lvl6pPr>
            <a:lvl7pPr algn="l">
              <a:defRPr sz="2475" b="0">
                <a:solidFill>
                  <a:srgbClr val="344960"/>
                </a:solidFill>
                <a:latin typeface="Arial"/>
                <a:ea typeface="Arial"/>
                <a:cs typeface="Arial"/>
              </a:defRPr>
            </a:lvl7pPr>
            <a:lvl8pPr algn="l">
              <a:defRPr sz="2475" b="0">
                <a:solidFill>
                  <a:srgbClr val="344960"/>
                </a:solidFill>
                <a:latin typeface="Arial"/>
                <a:ea typeface="Arial"/>
                <a:cs typeface="Arial"/>
              </a:defRPr>
            </a:lvl8pPr>
            <a:lvl9pPr algn="l">
              <a:defRPr sz="2475" b="0">
                <a:solidFill>
                  <a:srgbClr val="344960"/>
                </a:solidFill>
                <a:latin typeface="Arial"/>
                <a:ea typeface="Arial"/>
                <a:cs typeface="Arial"/>
              </a:defRPr>
            </a:lvl9pPr>
          </a:lstStyle>
          <a:p xmlns:a="http://schemas.openxmlformats.org/drawingml/2006/main">
            <a:pPr algn="l">
              <a:defRPr sz="2475" b="0">
                <a:solidFill>
                  <a:srgbClr val="344960"/>
                </a:solidFill>
                <a:latin typeface="Arial"/>
                <a:ea typeface="Arial"/>
                <a:cs typeface="Arial"/>
              </a:defRPr>
            </a:pPr>
            <a:r>
              <a:rPr sz="2475" b="0">
                <a:solidFill>
                  <a:srgbClr val="344960"/>
                </a:solidFill>
                <a:latin typeface="Arial"/>
                <a:ea typeface="Arial"/>
                <a:cs typeface="Arial"/>
              </a:rPr>
              <a:t>Added profile: decision → envelope → effect → assessment</a:t>
            </a:r>
          </a:p>
        </p:txBody>
      </p:sp>
      <p:sp>
        <p:nvSpPr>
          <p:cNvPr id="7" name="Discussion draft · 16 Oct 2026">
            <a:extLst xmlns:a="http://schemas.openxmlformats.org/drawingml/2006/main">
              <a:ext uri="{FF2B5EF4-FFF2-40B4-BE49-F238E27FC236}">
                <a16:creationId xmlns:a16="http://schemas.microsoft.com/office/drawing/2014/main" id="{65D09594-0801-46DF-86EC-D39309FE531E}"/>
              </a:ext>
            </a:extLst>
          </p:cNvPr>
          <p:cNvSpPr>
            <a:spLocks xmlns:a="http://schemas.openxmlformats.org/drawingml/2006/main" noGrp="1"/>
          </p:cNvSpPr>
          <p:nvPr/>
        </p:nvSpPr>
        <p:spPr>
          <a:xfrm xmlns:a="http://schemas.openxmlformats.org/drawingml/2006/main">
            <a:off x="609600" y="6477000"/>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1275" b="0">
                <a:solidFill>
                  <a:srgbClr val="607485"/>
                </a:solidFill>
                <a:latin typeface="Arial"/>
                <a:ea typeface="Arial"/>
                <a:cs typeface="Arial"/>
              </a:defRPr>
            </a:defPPr>
            <a:lvl1pPr algn="l">
              <a:defRPr sz="1275" b="0">
                <a:solidFill>
                  <a:srgbClr val="607485"/>
                </a:solidFill>
                <a:latin typeface="Arial"/>
                <a:ea typeface="Arial"/>
                <a:cs typeface="Arial"/>
              </a:defRPr>
            </a:lvl1pPr>
            <a:lvl2pPr algn="l">
              <a:defRPr sz="1275" b="0">
                <a:solidFill>
                  <a:srgbClr val="607485"/>
                </a:solidFill>
                <a:latin typeface="Arial"/>
                <a:ea typeface="Arial"/>
                <a:cs typeface="Arial"/>
              </a:defRPr>
            </a:lvl2pPr>
            <a:lvl3pPr algn="l">
              <a:defRPr sz="1275" b="0">
                <a:solidFill>
                  <a:srgbClr val="607485"/>
                </a:solidFill>
                <a:latin typeface="Arial"/>
                <a:ea typeface="Arial"/>
                <a:cs typeface="Arial"/>
              </a:defRPr>
            </a:lvl3pPr>
            <a:lvl4pPr algn="l">
              <a:defRPr sz="1275" b="0">
                <a:solidFill>
                  <a:srgbClr val="607485"/>
                </a:solidFill>
                <a:latin typeface="Arial"/>
                <a:ea typeface="Arial"/>
                <a:cs typeface="Arial"/>
              </a:defRPr>
            </a:lvl4pPr>
            <a:lvl5pPr algn="l">
              <a:defRPr sz="1275" b="0">
                <a:solidFill>
                  <a:srgbClr val="607485"/>
                </a:solidFill>
                <a:latin typeface="Arial"/>
                <a:ea typeface="Arial"/>
                <a:cs typeface="Arial"/>
              </a:defRPr>
            </a:lvl5pPr>
            <a:lvl6pPr algn="l">
              <a:defRPr sz="1275" b="0">
                <a:solidFill>
                  <a:srgbClr val="607485"/>
                </a:solidFill>
                <a:latin typeface="Arial"/>
                <a:ea typeface="Arial"/>
                <a:cs typeface="Arial"/>
              </a:defRPr>
            </a:lvl6pPr>
            <a:lvl7pPr algn="l">
              <a:defRPr sz="1275" b="0">
                <a:solidFill>
                  <a:srgbClr val="607485"/>
                </a:solidFill>
                <a:latin typeface="Arial"/>
                <a:ea typeface="Arial"/>
                <a:cs typeface="Arial"/>
              </a:defRPr>
            </a:lvl7pPr>
            <a:lvl8pPr algn="l">
              <a:defRPr sz="1275" b="0">
                <a:solidFill>
                  <a:srgbClr val="607485"/>
                </a:solidFill>
                <a:latin typeface="Arial"/>
                <a:ea typeface="Arial"/>
                <a:cs typeface="Arial"/>
              </a:defRPr>
            </a:lvl8pPr>
            <a:lvl9pPr algn="l">
              <a:defRPr sz="1275" b="0">
                <a:solidFill>
                  <a:srgbClr val="607485"/>
                </a:solidFill>
                <a:latin typeface="Arial"/>
                <a:ea typeface="Arial"/>
                <a:cs typeface="Arial"/>
              </a:defRPr>
            </a:lvl9pPr>
          </a:lstStyle>
          <a:p xmlns:a="http://schemas.openxmlformats.org/drawingml/2006/main">
            <a:pPr algn="l">
              <a:defRPr sz="1275" b="0">
                <a:solidFill>
                  <a:srgbClr val="607485"/>
                </a:solidFill>
                <a:latin typeface="Arial"/>
                <a:ea typeface="Arial"/>
                <a:cs typeface="Arial"/>
              </a:defRPr>
            </a:pPr>
            <a:r>
              <a:rPr sz="1275" b="0">
                <a:solidFill>
                  <a:srgbClr val="607485"/>
                </a:solidFill>
                <a:latin typeface="Arial"/>
                <a:ea typeface="Arial"/>
                <a:cs typeface="Arial"/>
              </a:rPr>
              <a:t>Discussion draft · 16 Oct 2026</a:t>
            </a:r>
          </a:p>
        </p:txBody>
      </p:sp>
      <p:sp>
        <p:nvSpPr>
          <p:cNvPr id="8" name="04">
            <a:extLst xmlns:a="http://schemas.openxmlformats.org/drawingml/2006/main">
              <a:ext uri="{FF2B5EF4-FFF2-40B4-BE49-F238E27FC236}">
                <a16:creationId xmlns:a16="http://schemas.microsoft.com/office/drawing/2014/main" id="{DD166B21-C881-42FC-99B1-EF043992762C}"/>
              </a:ext>
            </a:extLst>
          </p:cNvPr>
          <p:cNvSpPr>
            <a:spLocks xmlns:a="http://schemas.openxmlformats.org/drawingml/2006/main" noGrp="1"/>
          </p:cNvSpPr>
          <p:nvPr/>
        </p:nvSpPr>
        <p:spPr>
          <a:xfrm xmlns:a="http://schemas.openxmlformats.org/drawingml/2006/main">
            <a:off x="10820400" y="6477000"/>
            <a:ext cx="762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r">
              <a:defRPr sz="1275" b="0">
                <a:solidFill>
                  <a:srgbClr val="607485"/>
                </a:solidFill>
                <a:latin typeface="Arial"/>
                <a:ea typeface="Arial"/>
                <a:cs typeface="Arial"/>
              </a:defRPr>
            </a:defPPr>
            <a:lvl1pPr algn="r">
              <a:defRPr sz="1275" b="0">
                <a:solidFill>
                  <a:srgbClr val="607485"/>
                </a:solidFill>
                <a:latin typeface="Arial"/>
                <a:ea typeface="Arial"/>
                <a:cs typeface="Arial"/>
              </a:defRPr>
            </a:lvl1pPr>
            <a:lvl2pPr algn="r">
              <a:defRPr sz="1275" b="0">
                <a:solidFill>
                  <a:srgbClr val="607485"/>
                </a:solidFill>
                <a:latin typeface="Arial"/>
                <a:ea typeface="Arial"/>
                <a:cs typeface="Arial"/>
              </a:defRPr>
            </a:lvl2pPr>
            <a:lvl3pPr algn="r">
              <a:defRPr sz="1275" b="0">
                <a:solidFill>
                  <a:srgbClr val="607485"/>
                </a:solidFill>
                <a:latin typeface="Arial"/>
                <a:ea typeface="Arial"/>
                <a:cs typeface="Arial"/>
              </a:defRPr>
            </a:lvl3pPr>
            <a:lvl4pPr algn="r">
              <a:defRPr sz="1275" b="0">
                <a:solidFill>
                  <a:srgbClr val="607485"/>
                </a:solidFill>
                <a:latin typeface="Arial"/>
                <a:ea typeface="Arial"/>
                <a:cs typeface="Arial"/>
              </a:defRPr>
            </a:lvl4pPr>
            <a:lvl5pPr algn="r">
              <a:defRPr sz="1275" b="0">
                <a:solidFill>
                  <a:srgbClr val="607485"/>
                </a:solidFill>
                <a:latin typeface="Arial"/>
                <a:ea typeface="Arial"/>
                <a:cs typeface="Arial"/>
              </a:defRPr>
            </a:lvl5pPr>
            <a:lvl6pPr algn="r">
              <a:defRPr sz="1275" b="0">
                <a:solidFill>
                  <a:srgbClr val="607485"/>
                </a:solidFill>
                <a:latin typeface="Arial"/>
                <a:ea typeface="Arial"/>
                <a:cs typeface="Arial"/>
              </a:defRPr>
            </a:lvl6pPr>
            <a:lvl7pPr algn="r">
              <a:defRPr sz="1275" b="0">
                <a:solidFill>
                  <a:srgbClr val="607485"/>
                </a:solidFill>
                <a:latin typeface="Arial"/>
                <a:ea typeface="Arial"/>
                <a:cs typeface="Arial"/>
              </a:defRPr>
            </a:lvl7pPr>
            <a:lvl8pPr algn="r">
              <a:defRPr sz="1275" b="0">
                <a:solidFill>
                  <a:srgbClr val="607485"/>
                </a:solidFill>
                <a:latin typeface="Arial"/>
                <a:ea typeface="Arial"/>
                <a:cs typeface="Arial"/>
              </a:defRPr>
            </a:lvl8pPr>
            <a:lvl9pPr algn="r">
              <a:defRPr sz="1275" b="0">
                <a:solidFill>
                  <a:srgbClr val="607485"/>
                </a:solidFill>
                <a:latin typeface="Arial"/>
                <a:ea typeface="Arial"/>
                <a:cs typeface="Arial"/>
              </a:defRPr>
            </a:lvl9pPr>
          </a:lstStyle>
          <a:p xmlns:a="http://schemas.openxmlformats.org/drawingml/2006/main">
            <a:pPr algn="r">
              <a:defRPr sz="1275" b="0">
                <a:solidFill>
                  <a:srgbClr val="607485"/>
                </a:solidFill>
                <a:latin typeface="Arial"/>
                <a:ea typeface="Arial"/>
                <a:cs typeface="Arial"/>
              </a:defRPr>
            </a:pPr>
            <a:r>
              <a:rPr sz="1275" b="0">
                <a:solidFill>
                  <a:srgbClr val="607485"/>
                </a:solidFill>
                <a:latin typeface="Arial"/>
                <a:ea typeface="Arial"/>
                <a:cs typeface="Arial"/>
              </a:rPr>
              <a:t>04</a:t>
            </a:r>
          </a:p>
        </p:txBody>
      </p:sp>
    </p:spTree>
    <p:extLst>
      <p:ext uri="{BB962C8B-B14F-4D97-AF65-F5344CB8AC3E}">
        <p14:creationId xmlns:p14="http://schemas.microsoft.com/office/powerpoint/2010/main" val="1136154418"/>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Decision ownership">
            <a:extLst xmlns:a="http://schemas.openxmlformats.org/drawingml/2006/main">
              <a:ext uri="{FF2B5EF4-FFF2-40B4-BE49-F238E27FC236}">
                <a16:creationId xmlns:a16="http://schemas.microsoft.com/office/drawing/2014/main" id="{ABD44490-6F0A-4E10-9E70-9F7DAD9DDA18}"/>
              </a:ext>
            </a:extLst>
          </p:cNvPr>
          <p:cNvSpPr>
            <a:spLocks xmlns:a="http://schemas.openxmlformats.org/drawingml/2006/main" noGrp="1"/>
          </p:cNvSpPr>
          <p:nvPr/>
        </p:nvSpPr>
        <p:spPr>
          <a:xfrm xmlns:a="http://schemas.openxmlformats.org/drawingml/2006/main">
            <a:off x="609600" y="495300"/>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3900" b="1">
                <a:solidFill>
                  <a:srgbClr val="17283B"/>
                </a:solidFill>
                <a:latin typeface="Arial"/>
                <a:ea typeface="Arial"/>
                <a:cs typeface="Arial"/>
              </a:defRPr>
            </a:defPPr>
            <a:lvl1pPr algn="l">
              <a:defRPr sz="3900" b="1">
                <a:solidFill>
                  <a:srgbClr val="17283B"/>
                </a:solidFill>
                <a:latin typeface="Arial"/>
                <a:ea typeface="Arial"/>
                <a:cs typeface="Arial"/>
              </a:defRPr>
            </a:lvl1pPr>
            <a:lvl2pPr algn="l">
              <a:defRPr sz="3900" b="1">
                <a:solidFill>
                  <a:srgbClr val="17283B"/>
                </a:solidFill>
                <a:latin typeface="Arial"/>
                <a:ea typeface="Arial"/>
                <a:cs typeface="Arial"/>
              </a:defRPr>
            </a:lvl2pPr>
            <a:lvl3pPr algn="l">
              <a:defRPr sz="3900" b="1">
                <a:solidFill>
                  <a:srgbClr val="17283B"/>
                </a:solidFill>
                <a:latin typeface="Arial"/>
                <a:ea typeface="Arial"/>
                <a:cs typeface="Arial"/>
              </a:defRPr>
            </a:lvl3pPr>
            <a:lvl4pPr algn="l">
              <a:defRPr sz="3900" b="1">
                <a:solidFill>
                  <a:srgbClr val="17283B"/>
                </a:solidFill>
                <a:latin typeface="Arial"/>
                <a:ea typeface="Arial"/>
                <a:cs typeface="Arial"/>
              </a:defRPr>
            </a:lvl4pPr>
            <a:lvl5pPr algn="l">
              <a:defRPr sz="3900" b="1">
                <a:solidFill>
                  <a:srgbClr val="17283B"/>
                </a:solidFill>
                <a:latin typeface="Arial"/>
                <a:ea typeface="Arial"/>
                <a:cs typeface="Arial"/>
              </a:defRPr>
            </a:lvl5pPr>
            <a:lvl6pPr algn="l">
              <a:defRPr sz="3900" b="1">
                <a:solidFill>
                  <a:srgbClr val="17283B"/>
                </a:solidFill>
                <a:latin typeface="Arial"/>
                <a:ea typeface="Arial"/>
                <a:cs typeface="Arial"/>
              </a:defRPr>
            </a:lvl6pPr>
            <a:lvl7pPr algn="l">
              <a:defRPr sz="3900" b="1">
                <a:solidFill>
                  <a:srgbClr val="17283B"/>
                </a:solidFill>
                <a:latin typeface="Arial"/>
                <a:ea typeface="Arial"/>
                <a:cs typeface="Arial"/>
              </a:defRPr>
            </a:lvl7pPr>
            <a:lvl8pPr algn="l">
              <a:defRPr sz="3900" b="1">
                <a:solidFill>
                  <a:srgbClr val="17283B"/>
                </a:solidFill>
                <a:latin typeface="Arial"/>
                <a:ea typeface="Arial"/>
                <a:cs typeface="Arial"/>
              </a:defRPr>
            </a:lvl8pPr>
            <a:lvl9pPr algn="l">
              <a:defRPr sz="3900" b="1">
                <a:solidFill>
                  <a:srgbClr val="17283B"/>
                </a:solidFill>
                <a:latin typeface="Arial"/>
                <a:ea typeface="Arial"/>
                <a:cs typeface="Arial"/>
              </a:defRPr>
            </a:lvl9pPr>
          </a:lstStyle>
          <a:p xmlns:a="http://schemas.openxmlformats.org/drawingml/2006/main">
            <a:pPr algn="l">
              <a:defRPr sz="3900" b="1">
                <a:solidFill>
                  <a:srgbClr val="17283B"/>
                </a:solidFill>
                <a:latin typeface="Arial"/>
                <a:ea typeface="Arial"/>
                <a:cs typeface="Arial"/>
              </a:defRPr>
            </a:pPr>
            <a:r>
              <a:rPr sz="3900" b="1">
                <a:solidFill>
                  <a:srgbClr val="17283B"/>
                </a:solidFill>
                <a:latin typeface="Arial"/>
                <a:ea typeface="Arial"/>
                <a:cs typeface="Arial"/>
              </a:rPr>
              <a:t>Decision ownership</a:t>
            </a:r>
          </a:p>
        </p:txBody>
      </p:sp>
      <p:sp>
        <p:nvSpPr>
          <p:cNvPr id="2" name="Platform: execution and integrity constr">
            <a:extLst xmlns:a="http://schemas.openxmlformats.org/drawingml/2006/main">
              <a:ext uri="{FF2B5EF4-FFF2-40B4-BE49-F238E27FC236}">
                <a16:creationId xmlns:a16="http://schemas.microsoft.com/office/drawing/2014/main" id="{740EB8AE-4806-435C-88F4-5CFB5C850AF1}"/>
              </a:ext>
            </a:extLst>
          </p:cNvPr>
          <p:cNvSpPr>
            <a:spLocks xmlns:a="http://schemas.openxmlformats.org/drawingml/2006/main" noGrp="1"/>
          </p:cNvSpPr>
          <p:nvPr/>
        </p:nvSpPr>
        <p:spPr>
          <a:xfrm xmlns:a="http://schemas.openxmlformats.org/drawingml/2006/main">
            <a:off x="723900" y="1952625"/>
            <a:ext cx="10572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475" b="0">
                <a:solidFill>
                  <a:srgbClr val="344960"/>
                </a:solidFill>
                <a:latin typeface="Arial"/>
                <a:ea typeface="Arial"/>
                <a:cs typeface="Arial"/>
              </a:defRPr>
            </a:defPPr>
            <a:lvl1pPr algn="l">
              <a:defRPr sz="2475" b="0">
                <a:solidFill>
                  <a:srgbClr val="344960"/>
                </a:solidFill>
                <a:latin typeface="Arial"/>
                <a:ea typeface="Arial"/>
                <a:cs typeface="Arial"/>
              </a:defRPr>
            </a:lvl1pPr>
            <a:lvl2pPr algn="l">
              <a:defRPr sz="2475" b="0">
                <a:solidFill>
                  <a:srgbClr val="344960"/>
                </a:solidFill>
                <a:latin typeface="Arial"/>
                <a:ea typeface="Arial"/>
                <a:cs typeface="Arial"/>
              </a:defRPr>
            </a:lvl2pPr>
            <a:lvl3pPr algn="l">
              <a:defRPr sz="2475" b="0">
                <a:solidFill>
                  <a:srgbClr val="344960"/>
                </a:solidFill>
                <a:latin typeface="Arial"/>
                <a:ea typeface="Arial"/>
                <a:cs typeface="Arial"/>
              </a:defRPr>
            </a:lvl3pPr>
            <a:lvl4pPr algn="l">
              <a:defRPr sz="2475" b="0">
                <a:solidFill>
                  <a:srgbClr val="344960"/>
                </a:solidFill>
                <a:latin typeface="Arial"/>
                <a:ea typeface="Arial"/>
                <a:cs typeface="Arial"/>
              </a:defRPr>
            </a:lvl4pPr>
            <a:lvl5pPr algn="l">
              <a:defRPr sz="2475" b="0">
                <a:solidFill>
                  <a:srgbClr val="344960"/>
                </a:solidFill>
                <a:latin typeface="Arial"/>
                <a:ea typeface="Arial"/>
                <a:cs typeface="Arial"/>
              </a:defRPr>
            </a:lvl5pPr>
            <a:lvl6pPr algn="l">
              <a:defRPr sz="2475" b="0">
                <a:solidFill>
                  <a:srgbClr val="344960"/>
                </a:solidFill>
                <a:latin typeface="Arial"/>
                <a:ea typeface="Arial"/>
                <a:cs typeface="Arial"/>
              </a:defRPr>
            </a:lvl6pPr>
            <a:lvl7pPr algn="l">
              <a:defRPr sz="2475" b="0">
                <a:solidFill>
                  <a:srgbClr val="344960"/>
                </a:solidFill>
                <a:latin typeface="Arial"/>
                <a:ea typeface="Arial"/>
                <a:cs typeface="Arial"/>
              </a:defRPr>
            </a:lvl7pPr>
            <a:lvl8pPr algn="l">
              <a:defRPr sz="2475" b="0">
                <a:solidFill>
                  <a:srgbClr val="344960"/>
                </a:solidFill>
                <a:latin typeface="Arial"/>
                <a:ea typeface="Arial"/>
                <a:cs typeface="Arial"/>
              </a:defRPr>
            </a:lvl8pPr>
            <a:lvl9pPr algn="l">
              <a:defRPr sz="2475" b="0">
                <a:solidFill>
                  <a:srgbClr val="344960"/>
                </a:solidFill>
                <a:latin typeface="Arial"/>
                <a:ea typeface="Arial"/>
                <a:cs typeface="Arial"/>
              </a:defRPr>
            </a:lvl9pPr>
          </a:lstStyle>
          <a:p xmlns:a="http://schemas.openxmlformats.org/drawingml/2006/main">
            <a:pPr algn="l">
              <a:defRPr sz="2475" b="0">
                <a:solidFill>
                  <a:srgbClr val="344960"/>
                </a:solidFill>
                <a:latin typeface="Arial"/>
                <a:ea typeface="Arial"/>
                <a:cs typeface="Arial"/>
              </a:defRPr>
            </a:pPr>
            <a:r>
              <a:rPr sz="2475" b="0">
                <a:solidFill>
                  <a:srgbClr val="344960"/>
                </a:solidFill>
                <a:latin typeface="Arial"/>
                <a:ea typeface="Arial"/>
                <a:cs typeface="Arial"/>
              </a:rPr>
              <a:t>Platform: execution and integrity constraints</a:t>
            </a:r>
          </a:p>
        </p:txBody>
      </p:sp>
      <p:sp>
        <p:nvSpPr>
          <p:cNvPr id="3" name="Organization: business purpose and polic">
            <a:extLst xmlns:a="http://schemas.openxmlformats.org/drawingml/2006/main">
              <a:ext uri="{FF2B5EF4-FFF2-40B4-BE49-F238E27FC236}">
                <a16:creationId xmlns:a16="http://schemas.microsoft.com/office/drawing/2014/main" id="{902DC317-08AF-4DBA-B088-91876E258F1A}"/>
              </a:ext>
            </a:extLst>
          </p:cNvPr>
          <p:cNvSpPr>
            <a:spLocks xmlns:a="http://schemas.openxmlformats.org/drawingml/2006/main" noGrp="1"/>
          </p:cNvSpPr>
          <p:nvPr/>
        </p:nvSpPr>
        <p:spPr>
          <a:xfrm xmlns:a="http://schemas.openxmlformats.org/drawingml/2006/main">
            <a:off x="723900" y="2676525"/>
            <a:ext cx="10572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475" b="0">
                <a:solidFill>
                  <a:srgbClr val="344960"/>
                </a:solidFill>
                <a:latin typeface="Arial"/>
                <a:ea typeface="Arial"/>
                <a:cs typeface="Arial"/>
              </a:defRPr>
            </a:defPPr>
            <a:lvl1pPr algn="l">
              <a:defRPr sz="2475" b="0">
                <a:solidFill>
                  <a:srgbClr val="344960"/>
                </a:solidFill>
                <a:latin typeface="Arial"/>
                <a:ea typeface="Arial"/>
                <a:cs typeface="Arial"/>
              </a:defRPr>
            </a:lvl1pPr>
            <a:lvl2pPr algn="l">
              <a:defRPr sz="2475" b="0">
                <a:solidFill>
                  <a:srgbClr val="344960"/>
                </a:solidFill>
                <a:latin typeface="Arial"/>
                <a:ea typeface="Arial"/>
                <a:cs typeface="Arial"/>
              </a:defRPr>
            </a:lvl2pPr>
            <a:lvl3pPr algn="l">
              <a:defRPr sz="2475" b="0">
                <a:solidFill>
                  <a:srgbClr val="344960"/>
                </a:solidFill>
                <a:latin typeface="Arial"/>
                <a:ea typeface="Arial"/>
                <a:cs typeface="Arial"/>
              </a:defRPr>
            </a:lvl3pPr>
            <a:lvl4pPr algn="l">
              <a:defRPr sz="2475" b="0">
                <a:solidFill>
                  <a:srgbClr val="344960"/>
                </a:solidFill>
                <a:latin typeface="Arial"/>
                <a:ea typeface="Arial"/>
                <a:cs typeface="Arial"/>
              </a:defRPr>
            </a:lvl4pPr>
            <a:lvl5pPr algn="l">
              <a:defRPr sz="2475" b="0">
                <a:solidFill>
                  <a:srgbClr val="344960"/>
                </a:solidFill>
                <a:latin typeface="Arial"/>
                <a:ea typeface="Arial"/>
                <a:cs typeface="Arial"/>
              </a:defRPr>
            </a:lvl5pPr>
            <a:lvl6pPr algn="l">
              <a:defRPr sz="2475" b="0">
                <a:solidFill>
                  <a:srgbClr val="344960"/>
                </a:solidFill>
                <a:latin typeface="Arial"/>
                <a:ea typeface="Arial"/>
                <a:cs typeface="Arial"/>
              </a:defRPr>
            </a:lvl6pPr>
            <a:lvl7pPr algn="l">
              <a:defRPr sz="2475" b="0">
                <a:solidFill>
                  <a:srgbClr val="344960"/>
                </a:solidFill>
                <a:latin typeface="Arial"/>
                <a:ea typeface="Arial"/>
                <a:cs typeface="Arial"/>
              </a:defRPr>
            </a:lvl7pPr>
            <a:lvl8pPr algn="l">
              <a:defRPr sz="2475" b="0">
                <a:solidFill>
                  <a:srgbClr val="344960"/>
                </a:solidFill>
                <a:latin typeface="Arial"/>
                <a:ea typeface="Arial"/>
                <a:cs typeface="Arial"/>
              </a:defRPr>
            </a:lvl8pPr>
            <a:lvl9pPr algn="l">
              <a:defRPr sz="2475" b="0">
                <a:solidFill>
                  <a:srgbClr val="344960"/>
                </a:solidFill>
                <a:latin typeface="Arial"/>
                <a:ea typeface="Arial"/>
                <a:cs typeface="Arial"/>
              </a:defRPr>
            </a:lvl9pPr>
          </a:lstStyle>
          <a:p xmlns:a="http://schemas.openxmlformats.org/drawingml/2006/main">
            <a:pPr algn="l">
              <a:defRPr sz="2475" b="0">
                <a:solidFill>
                  <a:srgbClr val="344960"/>
                </a:solidFill>
                <a:latin typeface="Arial"/>
                <a:ea typeface="Arial"/>
                <a:cs typeface="Arial"/>
              </a:defRPr>
            </a:pPr>
            <a:r>
              <a:rPr sz="2475" b="0">
                <a:solidFill>
                  <a:srgbClr val="344960"/>
                </a:solidFill>
                <a:latin typeface="Arial"/>
                <a:ea typeface="Arial"/>
                <a:cs typeface="Arial"/>
              </a:rPr>
              <a:t>Organization: business purpose and policy</a:t>
            </a:r>
          </a:p>
        </p:txBody>
      </p:sp>
      <p:sp>
        <p:nvSpPr>
          <p:cNvPr id="4" name="Profession: craft judgment and evidence">
            <a:extLst xmlns:a="http://schemas.openxmlformats.org/drawingml/2006/main">
              <a:ext uri="{FF2B5EF4-FFF2-40B4-BE49-F238E27FC236}">
                <a16:creationId xmlns:a16="http://schemas.microsoft.com/office/drawing/2014/main" id="{DA517404-BE02-4919-B210-996136A79D9C}"/>
              </a:ext>
            </a:extLst>
          </p:cNvPr>
          <p:cNvSpPr>
            <a:spLocks xmlns:a="http://schemas.openxmlformats.org/drawingml/2006/main" noGrp="1"/>
          </p:cNvSpPr>
          <p:nvPr/>
        </p:nvSpPr>
        <p:spPr>
          <a:xfrm xmlns:a="http://schemas.openxmlformats.org/drawingml/2006/main">
            <a:off x="723900" y="3400425"/>
            <a:ext cx="10572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475" b="0">
                <a:solidFill>
                  <a:srgbClr val="344960"/>
                </a:solidFill>
                <a:latin typeface="Arial"/>
                <a:ea typeface="Arial"/>
                <a:cs typeface="Arial"/>
              </a:defRPr>
            </a:defPPr>
            <a:lvl1pPr algn="l">
              <a:defRPr sz="2475" b="0">
                <a:solidFill>
                  <a:srgbClr val="344960"/>
                </a:solidFill>
                <a:latin typeface="Arial"/>
                <a:ea typeface="Arial"/>
                <a:cs typeface="Arial"/>
              </a:defRPr>
            </a:lvl1pPr>
            <a:lvl2pPr algn="l">
              <a:defRPr sz="2475" b="0">
                <a:solidFill>
                  <a:srgbClr val="344960"/>
                </a:solidFill>
                <a:latin typeface="Arial"/>
                <a:ea typeface="Arial"/>
                <a:cs typeface="Arial"/>
              </a:defRPr>
            </a:lvl2pPr>
            <a:lvl3pPr algn="l">
              <a:defRPr sz="2475" b="0">
                <a:solidFill>
                  <a:srgbClr val="344960"/>
                </a:solidFill>
                <a:latin typeface="Arial"/>
                <a:ea typeface="Arial"/>
                <a:cs typeface="Arial"/>
              </a:defRPr>
            </a:lvl3pPr>
            <a:lvl4pPr algn="l">
              <a:defRPr sz="2475" b="0">
                <a:solidFill>
                  <a:srgbClr val="344960"/>
                </a:solidFill>
                <a:latin typeface="Arial"/>
                <a:ea typeface="Arial"/>
                <a:cs typeface="Arial"/>
              </a:defRPr>
            </a:lvl4pPr>
            <a:lvl5pPr algn="l">
              <a:defRPr sz="2475" b="0">
                <a:solidFill>
                  <a:srgbClr val="344960"/>
                </a:solidFill>
                <a:latin typeface="Arial"/>
                <a:ea typeface="Arial"/>
                <a:cs typeface="Arial"/>
              </a:defRPr>
            </a:lvl5pPr>
            <a:lvl6pPr algn="l">
              <a:defRPr sz="2475" b="0">
                <a:solidFill>
                  <a:srgbClr val="344960"/>
                </a:solidFill>
                <a:latin typeface="Arial"/>
                <a:ea typeface="Arial"/>
                <a:cs typeface="Arial"/>
              </a:defRPr>
            </a:lvl6pPr>
            <a:lvl7pPr algn="l">
              <a:defRPr sz="2475" b="0">
                <a:solidFill>
                  <a:srgbClr val="344960"/>
                </a:solidFill>
                <a:latin typeface="Arial"/>
                <a:ea typeface="Arial"/>
                <a:cs typeface="Arial"/>
              </a:defRPr>
            </a:lvl7pPr>
            <a:lvl8pPr algn="l">
              <a:defRPr sz="2475" b="0">
                <a:solidFill>
                  <a:srgbClr val="344960"/>
                </a:solidFill>
                <a:latin typeface="Arial"/>
                <a:ea typeface="Arial"/>
                <a:cs typeface="Arial"/>
              </a:defRPr>
            </a:lvl8pPr>
            <a:lvl9pPr algn="l">
              <a:defRPr sz="2475" b="0">
                <a:solidFill>
                  <a:srgbClr val="344960"/>
                </a:solidFill>
                <a:latin typeface="Arial"/>
                <a:ea typeface="Arial"/>
                <a:cs typeface="Arial"/>
              </a:defRPr>
            </a:lvl9pPr>
          </a:lstStyle>
          <a:p xmlns:a="http://schemas.openxmlformats.org/drawingml/2006/main">
            <a:pPr algn="l">
              <a:defRPr sz="2475" b="0">
                <a:solidFill>
                  <a:srgbClr val="344960"/>
                </a:solidFill>
                <a:latin typeface="Arial"/>
                <a:ea typeface="Arial"/>
                <a:cs typeface="Arial"/>
              </a:defRPr>
            </a:pPr>
            <a:r>
              <a:rPr sz="2475" b="0">
                <a:solidFill>
                  <a:srgbClr val="344960"/>
                </a:solidFill>
                <a:latin typeface="Arial"/>
                <a:ea typeface="Arial"/>
                <a:cs typeface="Arial"/>
              </a:rPr>
              <a:t>Profession: craft judgment and evidence</a:t>
            </a:r>
          </a:p>
        </p:txBody>
      </p:sp>
      <p:sp>
        <p:nvSpPr>
          <p:cNvPr id="5" name="DPF bindings: WWMD, WWWD and WSID">
            <a:extLst xmlns:a="http://schemas.openxmlformats.org/drawingml/2006/main">
              <a:ext uri="{FF2B5EF4-FFF2-40B4-BE49-F238E27FC236}">
                <a16:creationId xmlns:a16="http://schemas.microsoft.com/office/drawing/2014/main" id="{F5240EDA-E18A-45EF-BA2B-3AD8831B1E24}"/>
              </a:ext>
            </a:extLst>
          </p:cNvPr>
          <p:cNvSpPr>
            <a:spLocks xmlns:a="http://schemas.openxmlformats.org/drawingml/2006/main" noGrp="1"/>
          </p:cNvSpPr>
          <p:nvPr/>
        </p:nvSpPr>
        <p:spPr>
          <a:xfrm xmlns:a="http://schemas.openxmlformats.org/drawingml/2006/main">
            <a:off x="723900" y="4124325"/>
            <a:ext cx="10572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475" b="0">
                <a:solidFill>
                  <a:srgbClr val="344960"/>
                </a:solidFill>
                <a:latin typeface="Arial"/>
                <a:ea typeface="Arial"/>
                <a:cs typeface="Arial"/>
              </a:defRPr>
            </a:defPPr>
            <a:lvl1pPr algn="l">
              <a:defRPr sz="2475" b="0">
                <a:solidFill>
                  <a:srgbClr val="344960"/>
                </a:solidFill>
                <a:latin typeface="Arial"/>
                <a:ea typeface="Arial"/>
                <a:cs typeface="Arial"/>
              </a:defRPr>
            </a:lvl1pPr>
            <a:lvl2pPr algn="l">
              <a:defRPr sz="2475" b="0">
                <a:solidFill>
                  <a:srgbClr val="344960"/>
                </a:solidFill>
                <a:latin typeface="Arial"/>
                <a:ea typeface="Arial"/>
                <a:cs typeface="Arial"/>
              </a:defRPr>
            </a:lvl2pPr>
            <a:lvl3pPr algn="l">
              <a:defRPr sz="2475" b="0">
                <a:solidFill>
                  <a:srgbClr val="344960"/>
                </a:solidFill>
                <a:latin typeface="Arial"/>
                <a:ea typeface="Arial"/>
                <a:cs typeface="Arial"/>
              </a:defRPr>
            </a:lvl3pPr>
            <a:lvl4pPr algn="l">
              <a:defRPr sz="2475" b="0">
                <a:solidFill>
                  <a:srgbClr val="344960"/>
                </a:solidFill>
                <a:latin typeface="Arial"/>
                <a:ea typeface="Arial"/>
                <a:cs typeface="Arial"/>
              </a:defRPr>
            </a:lvl4pPr>
            <a:lvl5pPr algn="l">
              <a:defRPr sz="2475" b="0">
                <a:solidFill>
                  <a:srgbClr val="344960"/>
                </a:solidFill>
                <a:latin typeface="Arial"/>
                <a:ea typeface="Arial"/>
                <a:cs typeface="Arial"/>
              </a:defRPr>
            </a:lvl5pPr>
            <a:lvl6pPr algn="l">
              <a:defRPr sz="2475" b="0">
                <a:solidFill>
                  <a:srgbClr val="344960"/>
                </a:solidFill>
                <a:latin typeface="Arial"/>
                <a:ea typeface="Arial"/>
                <a:cs typeface="Arial"/>
              </a:defRPr>
            </a:lvl6pPr>
            <a:lvl7pPr algn="l">
              <a:defRPr sz="2475" b="0">
                <a:solidFill>
                  <a:srgbClr val="344960"/>
                </a:solidFill>
                <a:latin typeface="Arial"/>
                <a:ea typeface="Arial"/>
                <a:cs typeface="Arial"/>
              </a:defRPr>
            </a:lvl7pPr>
            <a:lvl8pPr algn="l">
              <a:defRPr sz="2475" b="0">
                <a:solidFill>
                  <a:srgbClr val="344960"/>
                </a:solidFill>
                <a:latin typeface="Arial"/>
                <a:ea typeface="Arial"/>
                <a:cs typeface="Arial"/>
              </a:defRPr>
            </a:lvl8pPr>
            <a:lvl9pPr algn="l">
              <a:defRPr sz="2475" b="0">
                <a:solidFill>
                  <a:srgbClr val="344960"/>
                </a:solidFill>
                <a:latin typeface="Arial"/>
                <a:ea typeface="Arial"/>
                <a:cs typeface="Arial"/>
              </a:defRPr>
            </a:lvl9pPr>
          </a:lstStyle>
          <a:p xmlns:a="http://schemas.openxmlformats.org/drawingml/2006/main">
            <a:pPr algn="l">
              <a:defRPr sz="2475" b="0">
                <a:solidFill>
                  <a:srgbClr val="344960"/>
                </a:solidFill>
                <a:latin typeface="Arial"/>
                <a:ea typeface="Arial"/>
                <a:cs typeface="Arial"/>
              </a:defRPr>
            </a:pPr>
            <a:r>
              <a:rPr sz="2475" b="0">
                <a:solidFill>
                  <a:srgbClr val="344960"/>
                </a:solidFill>
                <a:latin typeface="Arial"/>
                <a:ea typeface="Arial"/>
                <a:cs typeface="Arial"/>
              </a:rPr>
              <a:t>DPF bindings: WWMD, WWWD and WSID</a:t>
            </a:r>
          </a:p>
        </p:txBody>
      </p:sp>
      <p:sp>
        <p:nvSpPr>
          <p:cNvPr id="6" name="Discussion draft · 16 Oct 2026">
            <a:extLst xmlns:a="http://schemas.openxmlformats.org/drawingml/2006/main">
              <a:ext uri="{FF2B5EF4-FFF2-40B4-BE49-F238E27FC236}">
                <a16:creationId xmlns:a16="http://schemas.microsoft.com/office/drawing/2014/main" id="{AA6A177F-0489-4EB0-ACEA-F27F00AD091A}"/>
              </a:ext>
            </a:extLst>
          </p:cNvPr>
          <p:cNvSpPr>
            <a:spLocks xmlns:a="http://schemas.openxmlformats.org/drawingml/2006/main" noGrp="1"/>
          </p:cNvSpPr>
          <p:nvPr/>
        </p:nvSpPr>
        <p:spPr>
          <a:xfrm xmlns:a="http://schemas.openxmlformats.org/drawingml/2006/main">
            <a:off x="609600" y="6477000"/>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1275" b="0">
                <a:solidFill>
                  <a:srgbClr val="607485"/>
                </a:solidFill>
                <a:latin typeface="Arial"/>
                <a:ea typeface="Arial"/>
                <a:cs typeface="Arial"/>
              </a:defRPr>
            </a:defPPr>
            <a:lvl1pPr algn="l">
              <a:defRPr sz="1275" b="0">
                <a:solidFill>
                  <a:srgbClr val="607485"/>
                </a:solidFill>
                <a:latin typeface="Arial"/>
                <a:ea typeface="Arial"/>
                <a:cs typeface="Arial"/>
              </a:defRPr>
            </a:lvl1pPr>
            <a:lvl2pPr algn="l">
              <a:defRPr sz="1275" b="0">
                <a:solidFill>
                  <a:srgbClr val="607485"/>
                </a:solidFill>
                <a:latin typeface="Arial"/>
                <a:ea typeface="Arial"/>
                <a:cs typeface="Arial"/>
              </a:defRPr>
            </a:lvl2pPr>
            <a:lvl3pPr algn="l">
              <a:defRPr sz="1275" b="0">
                <a:solidFill>
                  <a:srgbClr val="607485"/>
                </a:solidFill>
                <a:latin typeface="Arial"/>
                <a:ea typeface="Arial"/>
                <a:cs typeface="Arial"/>
              </a:defRPr>
            </a:lvl3pPr>
            <a:lvl4pPr algn="l">
              <a:defRPr sz="1275" b="0">
                <a:solidFill>
                  <a:srgbClr val="607485"/>
                </a:solidFill>
                <a:latin typeface="Arial"/>
                <a:ea typeface="Arial"/>
                <a:cs typeface="Arial"/>
              </a:defRPr>
            </a:lvl4pPr>
            <a:lvl5pPr algn="l">
              <a:defRPr sz="1275" b="0">
                <a:solidFill>
                  <a:srgbClr val="607485"/>
                </a:solidFill>
                <a:latin typeface="Arial"/>
                <a:ea typeface="Arial"/>
                <a:cs typeface="Arial"/>
              </a:defRPr>
            </a:lvl5pPr>
            <a:lvl6pPr algn="l">
              <a:defRPr sz="1275" b="0">
                <a:solidFill>
                  <a:srgbClr val="607485"/>
                </a:solidFill>
                <a:latin typeface="Arial"/>
                <a:ea typeface="Arial"/>
                <a:cs typeface="Arial"/>
              </a:defRPr>
            </a:lvl6pPr>
            <a:lvl7pPr algn="l">
              <a:defRPr sz="1275" b="0">
                <a:solidFill>
                  <a:srgbClr val="607485"/>
                </a:solidFill>
                <a:latin typeface="Arial"/>
                <a:ea typeface="Arial"/>
                <a:cs typeface="Arial"/>
              </a:defRPr>
            </a:lvl7pPr>
            <a:lvl8pPr algn="l">
              <a:defRPr sz="1275" b="0">
                <a:solidFill>
                  <a:srgbClr val="607485"/>
                </a:solidFill>
                <a:latin typeface="Arial"/>
                <a:ea typeface="Arial"/>
                <a:cs typeface="Arial"/>
              </a:defRPr>
            </a:lvl8pPr>
            <a:lvl9pPr algn="l">
              <a:defRPr sz="1275" b="0">
                <a:solidFill>
                  <a:srgbClr val="607485"/>
                </a:solidFill>
                <a:latin typeface="Arial"/>
                <a:ea typeface="Arial"/>
                <a:cs typeface="Arial"/>
              </a:defRPr>
            </a:lvl9pPr>
          </a:lstStyle>
          <a:p xmlns:a="http://schemas.openxmlformats.org/drawingml/2006/main">
            <a:pPr algn="l">
              <a:defRPr sz="1275" b="0">
                <a:solidFill>
                  <a:srgbClr val="607485"/>
                </a:solidFill>
                <a:latin typeface="Arial"/>
                <a:ea typeface="Arial"/>
                <a:cs typeface="Arial"/>
              </a:defRPr>
            </a:pPr>
            <a:r>
              <a:rPr sz="1275" b="0">
                <a:solidFill>
                  <a:srgbClr val="607485"/>
                </a:solidFill>
                <a:latin typeface="Arial"/>
                <a:ea typeface="Arial"/>
                <a:cs typeface="Arial"/>
              </a:rPr>
              <a:t>Discussion draft · 16 Oct 2026</a:t>
            </a:r>
          </a:p>
        </p:txBody>
      </p:sp>
      <p:sp>
        <p:nvSpPr>
          <p:cNvPr id="7" name="05">
            <a:extLst xmlns:a="http://schemas.openxmlformats.org/drawingml/2006/main">
              <a:ext uri="{FF2B5EF4-FFF2-40B4-BE49-F238E27FC236}">
                <a16:creationId xmlns:a16="http://schemas.microsoft.com/office/drawing/2014/main" id="{FC705EF2-EE1C-4A88-9FA8-5EB455D90F17}"/>
              </a:ext>
            </a:extLst>
          </p:cNvPr>
          <p:cNvSpPr>
            <a:spLocks xmlns:a="http://schemas.openxmlformats.org/drawingml/2006/main" noGrp="1"/>
          </p:cNvSpPr>
          <p:nvPr/>
        </p:nvSpPr>
        <p:spPr>
          <a:xfrm xmlns:a="http://schemas.openxmlformats.org/drawingml/2006/main">
            <a:off x="10820400" y="6477000"/>
            <a:ext cx="762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r">
              <a:defRPr sz="1275" b="0">
                <a:solidFill>
                  <a:srgbClr val="607485"/>
                </a:solidFill>
                <a:latin typeface="Arial"/>
                <a:ea typeface="Arial"/>
                <a:cs typeface="Arial"/>
              </a:defRPr>
            </a:defPPr>
            <a:lvl1pPr algn="r">
              <a:defRPr sz="1275" b="0">
                <a:solidFill>
                  <a:srgbClr val="607485"/>
                </a:solidFill>
                <a:latin typeface="Arial"/>
                <a:ea typeface="Arial"/>
                <a:cs typeface="Arial"/>
              </a:defRPr>
            </a:lvl1pPr>
            <a:lvl2pPr algn="r">
              <a:defRPr sz="1275" b="0">
                <a:solidFill>
                  <a:srgbClr val="607485"/>
                </a:solidFill>
                <a:latin typeface="Arial"/>
                <a:ea typeface="Arial"/>
                <a:cs typeface="Arial"/>
              </a:defRPr>
            </a:lvl2pPr>
            <a:lvl3pPr algn="r">
              <a:defRPr sz="1275" b="0">
                <a:solidFill>
                  <a:srgbClr val="607485"/>
                </a:solidFill>
                <a:latin typeface="Arial"/>
                <a:ea typeface="Arial"/>
                <a:cs typeface="Arial"/>
              </a:defRPr>
            </a:lvl3pPr>
            <a:lvl4pPr algn="r">
              <a:defRPr sz="1275" b="0">
                <a:solidFill>
                  <a:srgbClr val="607485"/>
                </a:solidFill>
                <a:latin typeface="Arial"/>
                <a:ea typeface="Arial"/>
                <a:cs typeface="Arial"/>
              </a:defRPr>
            </a:lvl4pPr>
            <a:lvl5pPr algn="r">
              <a:defRPr sz="1275" b="0">
                <a:solidFill>
                  <a:srgbClr val="607485"/>
                </a:solidFill>
                <a:latin typeface="Arial"/>
                <a:ea typeface="Arial"/>
                <a:cs typeface="Arial"/>
              </a:defRPr>
            </a:lvl5pPr>
            <a:lvl6pPr algn="r">
              <a:defRPr sz="1275" b="0">
                <a:solidFill>
                  <a:srgbClr val="607485"/>
                </a:solidFill>
                <a:latin typeface="Arial"/>
                <a:ea typeface="Arial"/>
                <a:cs typeface="Arial"/>
              </a:defRPr>
            </a:lvl6pPr>
            <a:lvl7pPr algn="r">
              <a:defRPr sz="1275" b="0">
                <a:solidFill>
                  <a:srgbClr val="607485"/>
                </a:solidFill>
                <a:latin typeface="Arial"/>
                <a:ea typeface="Arial"/>
                <a:cs typeface="Arial"/>
              </a:defRPr>
            </a:lvl7pPr>
            <a:lvl8pPr algn="r">
              <a:defRPr sz="1275" b="0">
                <a:solidFill>
                  <a:srgbClr val="607485"/>
                </a:solidFill>
                <a:latin typeface="Arial"/>
                <a:ea typeface="Arial"/>
                <a:cs typeface="Arial"/>
              </a:defRPr>
            </a:lvl8pPr>
            <a:lvl9pPr algn="r">
              <a:defRPr sz="1275" b="0">
                <a:solidFill>
                  <a:srgbClr val="607485"/>
                </a:solidFill>
                <a:latin typeface="Arial"/>
                <a:ea typeface="Arial"/>
                <a:cs typeface="Arial"/>
              </a:defRPr>
            </a:lvl9pPr>
          </a:lstStyle>
          <a:p xmlns:a="http://schemas.openxmlformats.org/drawingml/2006/main">
            <a:pPr algn="r">
              <a:defRPr sz="1275" b="0">
                <a:solidFill>
                  <a:srgbClr val="607485"/>
                </a:solidFill>
                <a:latin typeface="Arial"/>
                <a:ea typeface="Arial"/>
                <a:cs typeface="Arial"/>
              </a:defRPr>
            </a:pPr>
            <a:r>
              <a:rPr sz="1275" b="0">
                <a:solidFill>
                  <a:srgbClr val="607485"/>
                </a:solidFill>
                <a:latin typeface="Arial"/>
                <a:ea typeface="Arial"/>
                <a:cs typeface="Arial"/>
              </a:rPr>
              <a:t>05</a:t>
            </a:r>
          </a:p>
        </p:txBody>
      </p:sp>
    </p:spTree>
    <p:extLst>
      <p:ext uri="{BB962C8B-B14F-4D97-AF65-F5344CB8AC3E}">
        <p14:creationId xmlns:p14="http://schemas.microsoft.com/office/powerpoint/2010/main" val="1897059308"/>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Two demonstration contexts">
            <a:extLst xmlns:a="http://schemas.openxmlformats.org/drawingml/2006/main">
              <a:ext uri="{FF2B5EF4-FFF2-40B4-BE49-F238E27FC236}">
                <a16:creationId xmlns:a16="http://schemas.microsoft.com/office/drawing/2014/main" id="{6A872CB5-80B1-402A-B7C1-E5C3F2574E9B}"/>
              </a:ext>
            </a:extLst>
          </p:cNvPr>
          <p:cNvSpPr>
            <a:spLocks xmlns:a="http://schemas.openxmlformats.org/drawingml/2006/main" noGrp="1"/>
          </p:cNvSpPr>
          <p:nvPr/>
        </p:nvSpPr>
        <p:spPr>
          <a:xfrm xmlns:a="http://schemas.openxmlformats.org/drawingml/2006/main">
            <a:off x="609600" y="495300"/>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3900" b="1">
                <a:solidFill>
                  <a:srgbClr val="17283B"/>
                </a:solidFill>
                <a:latin typeface="Arial"/>
                <a:ea typeface="Arial"/>
                <a:cs typeface="Arial"/>
              </a:defRPr>
            </a:defPPr>
            <a:lvl1pPr algn="l">
              <a:defRPr sz="3900" b="1">
                <a:solidFill>
                  <a:srgbClr val="17283B"/>
                </a:solidFill>
                <a:latin typeface="Arial"/>
                <a:ea typeface="Arial"/>
                <a:cs typeface="Arial"/>
              </a:defRPr>
            </a:lvl1pPr>
            <a:lvl2pPr algn="l">
              <a:defRPr sz="3900" b="1">
                <a:solidFill>
                  <a:srgbClr val="17283B"/>
                </a:solidFill>
                <a:latin typeface="Arial"/>
                <a:ea typeface="Arial"/>
                <a:cs typeface="Arial"/>
              </a:defRPr>
            </a:lvl2pPr>
            <a:lvl3pPr algn="l">
              <a:defRPr sz="3900" b="1">
                <a:solidFill>
                  <a:srgbClr val="17283B"/>
                </a:solidFill>
                <a:latin typeface="Arial"/>
                <a:ea typeface="Arial"/>
                <a:cs typeface="Arial"/>
              </a:defRPr>
            </a:lvl3pPr>
            <a:lvl4pPr algn="l">
              <a:defRPr sz="3900" b="1">
                <a:solidFill>
                  <a:srgbClr val="17283B"/>
                </a:solidFill>
                <a:latin typeface="Arial"/>
                <a:ea typeface="Arial"/>
                <a:cs typeface="Arial"/>
              </a:defRPr>
            </a:lvl4pPr>
            <a:lvl5pPr algn="l">
              <a:defRPr sz="3900" b="1">
                <a:solidFill>
                  <a:srgbClr val="17283B"/>
                </a:solidFill>
                <a:latin typeface="Arial"/>
                <a:ea typeface="Arial"/>
                <a:cs typeface="Arial"/>
              </a:defRPr>
            </a:lvl5pPr>
            <a:lvl6pPr algn="l">
              <a:defRPr sz="3900" b="1">
                <a:solidFill>
                  <a:srgbClr val="17283B"/>
                </a:solidFill>
                <a:latin typeface="Arial"/>
                <a:ea typeface="Arial"/>
                <a:cs typeface="Arial"/>
              </a:defRPr>
            </a:lvl6pPr>
            <a:lvl7pPr algn="l">
              <a:defRPr sz="3900" b="1">
                <a:solidFill>
                  <a:srgbClr val="17283B"/>
                </a:solidFill>
                <a:latin typeface="Arial"/>
                <a:ea typeface="Arial"/>
                <a:cs typeface="Arial"/>
              </a:defRPr>
            </a:lvl7pPr>
            <a:lvl8pPr algn="l">
              <a:defRPr sz="3900" b="1">
                <a:solidFill>
                  <a:srgbClr val="17283B"/>
                </a:solidFill>
                <a:latin typeface="Arial"/>
                <a:ea typeface="Arial"/>
                <a:cs typeface="Arial"/>
              </a:defRPr>
            </a:lvl8pPr>
            <a:lvl9pPr algn="l">
              <a:defRPr sz="3900" b="1">
                <a:solidFill>
                  <a:srgbClr val="17283B"/>
                </a:solidFill>
                <a:latin typeface="Arial"/>
                <a:ea typeface="Arial"/>
                <a:cs typeface="Arial"/>
              </a:defRPr>
            </a:lvl9pPr>
          </a:lstStyle>
          <a:p xmlns:a="http://schemas.openxmlformats.org/drawingml/2006/main">
            <a:pPr algn="l">
              <a:defRPr sz="3900" b="1">
                <a:solidFill>
                  <a:srgbClr val="17283B"/>
                </a:solidFill>
                <a:latin typeface="Arial"/>
                <a:ea typeface="Arial"/>
                <a:cs typeface="Arial"/>
              </a:defRPr>
            </a:pPr>
            <a:r>
              <a:rPr sz="3900" b="1">
                <a:solidFill>
                  <a:srgbClr val="17283B"/>
                </a:solidFill>
                <a:latin typeface="Arial"/>
                <a:ea typeface="Arial"/>
                <a:cs typeface="Arial"/>
              </a:rPr>
              <a:t>Two demonstration contexts</a:t>
            </a:r>
          </a:p>
        </p:txBody>
      </p:sp>
      <p:graphicFrame>
        <p:nvGraphicFramePr>
          <p:cNvPr id="2" name="">
            <a:extLst xmlns:a="http://schemas.openxmlformats.org/drawingml/2006/main">
              <a:ext uri="{FF2B5EF4-FFF2-40B4-BE49-F238E27FC236}">
                <a16:creationId xmlns:a16="http://schemas.microsoft.com/office/drawing/2014/main" id="{F593F337-47AD-48FF-835A-9DC07DE00CFA}"/>
              </a:ext>
            </a:extLst>
          </p:cNvPr>
          <p:cNvGraphicFramePr/>
          <p:nvPr/>
        </p:nvGraphicFramePr>
        <p:xfrm>
          <a:off xmlns:a="http://schemas.openxmlformats.org/drawingml/2006/main" x="609600" y="1857375"/>
          <a:ext xmlns:a="http://schemas.openxmlformats.org/drawingml/2006/main" cx="10972800" cy="2667000"/>
        </p:xfrm>
        <a:graphic xmlns:a="http://schemas.openxmlformats.org/drawingml/2006/main">
          <a:graphicData uri="http://schemas.openxmlformats.org/drawingml/2006/table">
            <a:tbl>
              <a:tblPr/>
              <a:tblGrid>
                <a:gridCol w="3810000"/>
                <a:gridCol w="7162800"/>
              </a:tblGrid>
              <a:tr h="666750">
                <a:tc>
                  <a:txBody>
                    <a:bodyPr/>
                    <a:lstStyle/>
                    <a:p>
                      <a:r>
                        <a:rPr sz="2025" b="1">
                          <a:solidFill>
                            <a:srgbClr val="FFFFFF"/>
                          </a:solidFill>
                          <a:latin typeface="Arial"/>
                          <a:ea typeface="Arial"/>
                          <a:cs typeface="Arial"/>
                        </a:rPr>
                        <a:t>Context</a:t>
                      </a:r>
                    </a:p>
                  </a:txBody>
                  <a:tcPr marL="91440" marR="91440" marT="45720" marB="45720">
                    <a:lnL w="9525">
                      <a:solidFill>
                        <a:srgbClr val="CAD6DD"/>
                      </a:solidFill>
                      <a:prstDash val="solid"/>
                    </a:lnL>
                    <a:lnR w="9525">
                      <a:solidFill>
                        <a:srgbClr val="CAD6DD"/>
                      </a:solidFill>
                      <a:prstDash val="solid"/>
                    </a:lnR>
                    <a:lnT w="9525">
                      <a:solidFill>
                        <a:srgbClr val="CAD6DD"/>
                      </a:solidFill>
                      <a:prstDash val="solid"/>
                    </a:lnT>
                    <a:lnB w="9525">
                      <a:solidFill>
                        <a:srgbClr val="CAD6DD"/>
                      </a:solidFill>
                      <a:prstDash val="solid"/>
                    </a:lnB>
                    <a:solidFill>
                      <a:srgbClr val="17283B"/>
                    </a:solidFill>
                  </a:tcPr>
                </a:tc>
                <a:tc>
                  <a:txBody>
                    <a:bodyPr/>
                    <a:lstStyle/>
                    <a:p>
                      <a:r>
                        <a:rPr sz="2025" b="1">
                          <a:solidFill>
                            <a:srgbClr val="FFFFFF"/>
                          </a:solidFill>
                          <a:latin typeface="Arial"/>
                          <a:ea typeface="Arial"/>
                          <a:cs typeface="Arial"/>
                        </a:rPr>
                        <a:t>What must be exposed</a:t>
                      </a:r>
                    </a:p>
                  </a:txBody>
                  <a:tcPr marL="91440" marR="91440" marT="45720" marB="45720">
                    <a:lnR w="9525">
                      <a:solidFill>
                        <a:srgbClr val="CAD6DD"/>
                      </a:solidFill>
                      <a:prstDash val="solid"/>
                    </a:lnR>
                    <a:lnT w="9525">
                      <a:solidFill>
                        <a:srgbClr val="CAD6DD"/>
                      </a:solidFill>
                      <a:prstDash val="solid"/>
                    </a:lnT>
                    <a:lnB w="9525">
                      <a:solidFill>
                        <a:srgbClr val="CAD6DD"/>
                      </a:solidFill>
                      <a:prstDash val="solid"/>
                    </a:lnB>
                    <a:solidFill>
                      <a:srgbClr val="17283B"/>
                    </a:solidFill>
                  </a:tcPr>
                </a:tc>
              </a:tr>
              <a:tr h="666750">
                <a:tc>
                  <a:txBody>
                    <a:bodyPr/>
                    <a:lstStyle/>
                    <a:p>
                      <a:r>
                        <a:rPr sz="2025" b="0">
                          <a:solidFill>
                            <a:srgbClr val="344960"/>
                          </a:solidFill>
                          <a:latin typeface="Arial"/>
                          <a:ea typeface="Arial"/>
                          <a:cs typeface="Arial"/>
                        </a:rPr>
                        <a:t>Software delivery</a:t>
                      </a:r>
                    </a:p>
                  </a:txBody>
                  <a:tcPr marL="91440" marR="91440" marT="45720" marB="45720">
                    <a:lnL w="9525">
                      <a:solidFill>
                        <a:srgbClr val="CAD6DD"/>
                      </a:solidFill>
                      <a:prstDash val="solid"/>
                    </a:lnL>
                    <a:lnR w="9525">
                      <a:solidFill>
                        <a:srgbClr val="CAD6DD"/>
                      </a:solidFill>
                      <a:prstDash val="solid"/>
                    </a:lnR>
                    <a:lnB w="9525">
                      <a:solidFill>
                        <a:srgbClr val="CAD6DD"/>
                      </a:solidFill>
                      <a:prstDash val="solid"/>
                    </a:lnB>
                    <a:solidFill>
                      <a:srgbClr val="F0F5F7"/>
                    </a:solidFill>
                  </a:tcPr>
                </a:tc>
                <a:tc>
                  <a:txBody>
                    <a:bodyPr/>
                    <a:lstStyle/>
                    <a:p>
                      <a:r>
                        <a:rPr sz="2025" b="0">
                          <a:solidFill>
                            <a:srgbClr val="344960"/>
                          </a:solidFill>
                          <a:latin typeface="Arial"/>
                          <a:ea typeface="Arial"/>
                          <a:cs typeface="Arial"/>
                        </a:rPr>
                        <a:t>Repository scope, gates, tools and evidence</a:t>
                      </a:r>
                    </a:p>
                  </a:txBody>
                  <a:tcPr marL="91440" marR="91440" marT="45720" marB="45720">
                    <a:lnR w="9525">
                      <a:solidFill>
                        <a:srgbClr val="CAD6DD"/>
                      </a:solidFill>
                      <a:prstDash val="solid"/>
                    </a:lnR>
                    <a:lnB w="9525">
                      <a:solidFill>
                        <a:srgbClr val="CAD6DD"/>
                      </a:solidFill>
                      <a:prstDash val="solid"/>
                    </a:lnB>
                    <a:solidFill>
                      <a:srgbClr val="F0F5F7"/>
                    </a:solidFill>
                  </a:tcPr>
                </a:tc>
              </a:tr>
              <a:tr h="666750">
                <a:tc>
                  <a:txBody>
                    <a:bodyPr/>
                    <a:lstStyle/>
                    <a:p>
                      <a:r>
                        <a:rPr sz="2025" b="0">
                          <a:solidFill>
                            <a:srgbClr val="344960"/>
                          </a:solidFill>
                          <a:latin typeface="Arial"/>
                          <a:ea typeface="Arial"/>
                          <a:cs typeface="Arial"/>
                        </a:rPr>
                        <a:t>Synthetic expense</a:t>
                      </a:r>
                    </a:p>
                  </a:txBody>
                  <a:tcPr marL="91440" marR="91440" marT="45720" marB="45720">
                    <a:lnL w="9525">
                      <a:solidFill>
                        <a:srgbClr val="CAD6DD"/>
                      </a:solidFill>
                      <a:prstDash val="solid"/>
                    </a:lnL>
                    <a:lnR w="9525">
                      <a:solidFill>
                        <a:srgbClr val="CAD6DD"/>
                      </a:solidFill>
                      <a:prstDash val="solid"/>
                    </a:lnR>
                    <a:lnB w="9525">
                      <a:solidFill>
                        <a:srgbClr val="CAD6DD"/>
                      </a:solidFill>
                      <a:prstDash val="solid"/>
                    </a:lnB>
                    <a:solidFill>
                      <a:srgbClr val="FFFFFF"/>
                    </a:solidFill>
                  </a:tcPr>
                </a:tc>
                <a:tc>
                  <a:txBody>
                    <a:bodyPr/>
                    <a:lstStyle/>
                    <a:p>
                      <a:r>
                        <a:rPr sz="2025" b="0">
                          <a:solidFill>
                            <a:srgbClr val="344960"/>
                          </a:solidFill>
                          <a:latin typeface="Arial"/>
                          <a:ea typeface="Arial"/>
                          <a:cs typeface="Arial"/>
                        </a:rPr>
                        <a:t>Finance policy, authority and isolated approval</a:t>
                      </a:r>
                    </a:p>
                  </a:txBody>
                  <a:tcPr marL="91440" marR="91440" marT="45720" marB="45720">
                    <a:lnR w="9525">
                      <a:solidFill>
                        <a:srgbClr val="CAD6DD"/>
                      </a:solidFill>
                      <a:prstDash val="solid"/>
                    </a:lnR>
                    <a:lnB w="9525">
                      <a:solidFill>
                        <a:srgbClr val="CAD6DD"/>
                      </a:solidFill>
                      <a:prstDash val="solid"/>
                    </a:lnB>
                    <a:solidFill>
                      <a:srgbClr val="FFFFFF"/>
                    </a:solidFill>
                  </a:tcPr>
                </a:tc>
              </a:tr>
              <a:tr h="666750">
                <a:tc>
                  <a:txBody>
                    <a:bodyPr/>
                    <a:lstStyle/>
                    <a:p>
                      <a:r>
                        <a:rPr sz="2025" b="0">
                          <a:solidFill>
                            <a:srgbClr val="344960"/>
                          </a:solidFill>
                          <a:latin typeface="Arial"/>
                          <a:ea typeface="Arial"/>
                          <a:cs typeface="Arial"/>
                        </a:rPr>
                        <a:t>Both</a:t>
                      </a:r>
                    </a:p>
                  </a:txBody>
                  <a:tcPr marL="91440" marR="91440" marT="45720" marB="45720">
                    <a:lnL w="9525">
                      <a:solidFill>
                        <a:srgbClr val="CAD6DD"/>
                      </a:solidFill>
                      <a:prstDash val="solid"/>
                    </a:lnL>
                    <a:lnR w="9525">
                      <a:solidFill>
                        <a:srgbClr val="CAD6DD"/>
                      </a:solidFill>
                      <a:prstDash val="solid"/>
                    </a:lnR>
                    <a:lnB w="9525">
                      <a:solidFill>
                        <a:srgbClr val="CAD6DD"/>
                      </a:solidFill>
                      <a:prstDash val="solid"/>
                    </a:lnB>
                    <a:solidFill>
                      <a:srgbClr val="F0F5F7"/>
                    </a:solidFill>
                  </a:tcPr>
                </a:tc>
                <a:tc>
                  <a:txBody>
                    <a:bodyPr/>
                    <a:lstStyle/>
                    <a:p>
                      <a:r>
                        <a:rPr sz="2025" b="0">
                          <a:solidFill>
                            <a:srgbClr val="344960"/>
                          </a:solidFill>
                          <a:latin typeface="Arial"/>
                          <a:ea typeface="Arial"/>
                          <a:cs typeface="Arial"/>
                        </a:rPr>
                        <a:t>Current profile, bounded effects and refusal paths</a:t>
                      </a:r>
                    </a:p>
                  </a:txBody>
                  <a:tcPr marL="91440" marR="91440" marT="45720" marB="45720">
                    <a:lnR w="9525">
                      <a:solidFill>
                        <a:srgbClr val="CAD6DD"/>
                      </a:solidFill>
                      <a:prstDash val="solid"/>
                    </a:lnR>
                    <a:lnB w="9525">
                      <a:solidFill>
                        <a:srgbClr val="CAD6DD"/>
                      </a:solidFill>
                      <a:prstDash val="solid"/>
                    </a:lnB>
                    <a:solidFill>
                      <a:srgbClr val="F0F5F7"/>
                    </a:solidFill>
                  </a:tcPr>
                </a:tc>
              </a:tr>
            </a:tbl>
          </a:graphicData>
        </a:graphic>
      </p:graphicFrame>
      <p:sp>
        <p:nvSpPr>
          <p:cNvPr id="3" name="Discussion draft · 16 Oct 2026">
            <a:extLst xmlns:a="http://schemas.openxmlformats.org/drawingml/2006/main">
              <a:ext uri="{FF2B5EF4-FFF2-40B4-BE49-F238E27FC236}">
                <a16:creationId xmlns:a16="http://schemas.microsoft.com/office/drawing/2014/main" id="{C3E0024A-64C7-459E-B3EC-7DD0D16E9574}"/>
              </a:ext>
            </a:extLst>
          </p:cNvPr>
          <p:cNvSpPr>
            <a:spLocks xmlns:a="http://schemas.openxmlformats.org/drawingml/2006/main" noGrp="1"/>
          </p:cNvSpPr>
          <p:nvPr/>
        </p:nvSpPr>
        <p:spPr>
          <a:xfrm xmlns:a="http://schemas.openxmlformats.org/drawingml/2006/main">
            <a:off x="609600" y="6477000"/>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1275" b="0">
                <a:solidFill>
                  <a:srgbClr val="607485"/>
                </a:solidFill>
                <a:latin typeface="Arial"/>
                <a:ea typeface="Arial"/>
                <a:cs typeface="Arial"/>
              </a:defRPr>
            </a:defPPr>
            <a:lvl1pPr algn="l">
              <a:defRPr sz="1275" b="0">
                <a:solidFill>
                  <a:srgbClr val="607485"/>
                </a:solidFill>
                <a:latin typeface="Arial"/>
                <a:ea typeface="Arial"/>
                <a:cs typeface="Arial"/>
              </a:defRPr>
            </a:lvl1pPr>
            <a:lvl2pPr algn="l">
              <a:defRPr sz="1275" b="0">
                <a:solidFill>
                  <a:srgbClr val="607485"/>
                </a:solidFill>
                <a:latin typeface="Arial"/>
                <a:ea typeface="Arial"/>
                <a:cs typeface="Arial"/>
              </a:defRPr>
            </a:lvl2pPr>
            <a:lvl3pPr algn="l">
              <a:defRPr sz="1275" b="0">
                <a:solidFill>
                  <a:srgbClr val="607485"/>
                </a:solidFill>
                <a:latin typeface="Arial"/>
                <a:ea typeface="Arial"/>
                <a:cs typeface="Arial"/>
              </a:defRPr>
            </a:lvl3pPr>
            <a:lvl4pPr algn="l">
              <a:defRPr sz="1275" b="0">
                <a:solidFill>
                  <a:srgbClr val="607485"/>
                </a:solidFill>
                <a:latin typeface="Arial"/>
                <a:ea typeface="Arial"/>
                <a:cs typeface="Arial"/>
              </a:defRPr>
            </a:lvl4pPr>
            <a:lvl5pPr algn="l">
              <a:defRPr sz="1275" b="0">
                <a:solidFill>
                  <a:srgbClr val="607485"/>
                </a:solidFill>
                <a:latin typeface="Arial"/>
                <a:ea typeface="Arial"/>
                <a:cs typeface="Arial"/>
              </a:defRPr>
            </a:lvl5pPr>
            <a:lvl6pPr algn="l">
              <a:defRPr sz="1275" b="0">
                <a:solidFill>
                  <a:srgbClr val="607485"/>
                </a:solidFill>
                <a:latin typeface="Arial"/>
                <a:ea typeface="Arial"/>
                <a:cs typeface="Arial"/>
              </a:defRPr>
            </a:lvl6pPr>
            <a:lvl7pPr algn="l">
              <a:defRPr sz="1275" b="0">
                <a:solidFill>
                  <a:srgbClr val="607485"/>
                </a:solidFill>
                <a:latin typeface="Arial"/>
                <a:ea typeface="Arial"/>
                <a:cs typeface="Arial"/>
              </a:defRPr>
            </a:lvl7pPr>
            <a:lvl8pPr algn="l">
              <a:defRPr sz="1275" b="0">
                <a:solidFill>
                  <a:srgbClr val="607485"/>
                </a:solidFill>
                <a:latin typeface="Arial"/>
                <a:ea typeface="Arial"/>
                <a:cs typeface="Arial"/>
              </a:defRPr>
            </a:lvl8pPr>
            <a:lvl9pPr algn="l">
              <a:defRPr sz="1275" b="0">
                <a:solidFill>
                  <a:srgbClr val="607485"/>
                </a:solidFill>
                <a:latin typeface="Arial"/>
                <a:ea typeface="Arial"/>
                <a:cs typeface="Arial"/>
              </a:defRPr>
            </a:lvl9pPr>
          </a:lstStyle>
          <a:p xmlns:a="http://schemas.openxmlformats.org/drawingml/2006/main">
            <a:pPr algn="l">
              <a:defRPr sz="1275" b="0">
                <a:solidFill>
                  <a:srgbClr val="607485"/>
                </a:solidFill>
                <a:latin typeface="Arial"/>
                <a:ea typeface="Arial"/>
                <a:cs typeface="Arial"/>
              </a:defRPr>
            </a:pPr>
            <a:r>
              <a:rPr sz="1275" b="0">
                <a:solidFill>
                  <a:srgbClr val="607485"/>
                </a:solidFill>
                <a:latin typeface="Arial"/>
                <a:ea typeface="Arial"/>
                <a:cs typeface="Arial"/>
              </a:rPr>
              <a:t>Discussion draft · 16 Oct 2026</a:t>
            </a:r>
          </a:p>
        </p:txBody>
      </p:sp>
      <p:sp>
        <p:nvSpPr>
          <p:cNvPr id="4" name="06">
            <a:extLst xmlns:a="http://schemas.openxmlformats.org/drawingml/2006/main">
              <a:ext uri="{FF2B5EF4-FFF2-40B4-BE49-F238E27FC236}">
                <a16:creationId xmlns:a16="http://schemas.microsoft.com/office/drawing/2014/main" id="{EAAAB8EA-4AEC-4D11-B159-F9D6D1969D81}"/>
              </a:ext>
            </a:extLst>
          </p:cNvPr>
          <p:cNvSpPr>
            <a:spLocks xmlns:a="http://schemas.openxmlformats.org/drawingml/2006/main" noGrp="1"/>
          </p:cNvSpPr>
          <p:nvPr/>
        </p:nvSpPr>
        <p:spPr>
          <a:xfrm xmlns:a="http://schemas.openxmlformats.org/drawingml/2006/main">
            <a:off x="10820400" y="6477000"/>
            <a:ext cx="762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r">
              <a:defRPr sz="1275" b="0">
                <a:solidFill>
                  <a:srgbClr val="607485"/>
                </a:solidFill>
                <a:latin typeface="Arial"/>
                <a:ea typeface="Arial"/>
                <a:cs typeface="Arial"/>
              </a:defRPr>
            </a:defPPr>
            <a:lvl1pPr algn="r">
              <a:defRPr sz="1275" b="0">
                <a:solidFill>
                  <a:srgbClr val="607485"/>
                </a:solidFill>
                <a:latin typeface="Arial"/>
                <a:ea typeface="Arial"/>
                <a:cs typeface="Arial"/>
              </a:defRPr>
            </a:lvl1pPr>
            <a:lvl2pPr algn="r">
              <a:defRPr sz="1275" b="0">
                <a:solidFill>
                  <a:srgbClr val="607485"/>
                </a:solidFill>
                <a:latin typeface="Arial"/>
                <a:ea typeface="Arial"/>
                <a:cs typeface="Arial"/>
              </a:defRPr>
            </a:lvl2pPr>
            <a:lvl3pPr algn="r">
              <a:defRPr sz="1275" b="0">
                <a:solidFill>
                  <a:srgbClr val="607485"/>
                </a:solidFill>
                <a:latin typeface="Arial"/>
                <a:ea typeface="Arial"/>
                <a:cs typeface="Arial"/>
              </a:defRPr>
            </a:lvl3pPr>
            <a:lvl4pPr algn="r">
              <a:defRPr sz="1275" b="0">
                <a:solidFill>
                  <a:srgbClr val="607485"/>
                </a:solidFill>
                <a:latin typeface="Arial"/>
                <a:ea typeface="Arial"/>
                <a:cs typeface="Arial"/>
              </a:defRPr>
            </a:lvl4pPr>
            <a:lvl5pPr algn="r">
              <a:defRPr sz="1275" b="0">
                <a:solidFill>
                  <a:srgbClr val="607485"/>
                </a:solidFill>
                <a:latin typeface="Arial"/>
                <a:ea typeface="Arial"/>
                <a:cs typeface="Arial"/>
              </a:defRPr>
            </a:lvl5pPr>
            <a:lvl6pPr algn="r">
              <a:defRPr sz="1275" b="0">
                <a:solidFill>
                  <a:srgbClr val="607485"/>
                </a:solidFill>
                <a:latin typeface="Arial"/>
                <a:ea typeface="Arial"/>
                <a:cs typeface="Arial"/>
              </a:defRPr>
            </a:lvl6pPr>
            <a:lvl7pPr algn="r">
              <a:defRPr sz="1275" b="0">
                <a:solidFill>
                  <a:srgbClr val="607485"/>
                </a:solidFill>
                <a:latin typeface="Arial"/>
                <a:ea typeface="Arial"/>
                <a:cs typeface="Arial"/>
              </a:defRPr>
            </a:lvl7pPr>
            <a:lvl8pPr algn="r">
              <a:defRPr sz="1275" b="0">
                <a:solidFill>
                  <a:srgbClr val="607485"/>
                </a:solidFill>
                <a:latin typeface="Arial"/>
                <a:ea typeface="Arial"/>
                <a:cs typeface="Arial"/>
              </a:defRPr>
            </a:lvl8pPr>
            <a:lvl9pPr algn="r">
              <a:defRPr sz="1275" b="0">
                <a:solidFill>
                  <a:srgbClr val="607485"/>
                </a:solidFill>
                <a:latin typeface="Arial"/>
                <a:ea typeface="Arial"/>
                <a:cs typeface="Arial"/>
              </a:defRPr>
            </a:lvl9pPr>
          </a:lstStyle>
          <a:p xmlns:a="http://schemas.openxmlformats.org/drawingml/2006/main">
            <a:pPr algn="r">
              <a:defRPr sz="1275" b="0">
                <a:solidFill>
                  <a:srgbClr val="607485"/>
                </a:solidFill>
                <a:latin typeface="Arial"/>
                <a:ea typeface="Arial"/>
                <a:cs typeface="Arial"/>
              </a:defRPr>
            </a:pPr>
            <a:r>
              <a:rPr sz="1275" b="0">
                <a:solidFill>
                  <a:srgbClr val="607485"/>
                </a:solidFill>
                <a:latin typeface="Arial"/>
                <a:ea typeface="Arial"/>
                <a:cs typeface="Arial"/>
              </a:rPr>
              <a:t>06</a:t>
            </a:r>
          </a:p>
        </p:txBody>
      </p:sp>
    </p:spTree>
    <p:extLst>
      <p:ext uri="{BB962C8B-B14F-4D97-AF65-F5344CB8AC3E}">
        <p14:creationId xmlns:p14="http://schemas.microsoft.com/office/powerpoint/2010/main" val="1251331311"/>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Synthetic expense walkthrough">
            <a:extLst xmlns:a="http://schemas.openxmlformats.org/drawingml/2006/main">
              <a:ext uri="{FF2B5EF4-FFF2-40B4-BE49-F238E27FC236}">
                <a16:creationId xmlns:a16="http://schemas.microsoft.com/office/drawing/2014/main" id="{D4D6A8E8-621C-40DA-87CC-D0CCC4E4F6D3}"/>
              </a:ext>
            </a:extLst>
          </p:cNvPr>
          <p:cNvSpPr>
            <a:spLocks xmlns:a="http://schemas.openxmlformats.org/drawingml/2006/main" noGrp="1"/>
          </p:cNvSpPr>
          <p:nvPr/>
        </p:nvSpPr>
        <p:spPr>
          <a:xfrm xmlns:a="http://schemas.openxmlformats.org/drawingml/2006/main">
            <a:off x="609600" y="495300"/>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3900" b="1">
                <a:solidFill>
                  <a:srgbClr val="17283B"/>
                </a:solidFill>
                <a:latin typeface="Arial"/>
                <a:ea typeface="Arial"/>
                <a:cs typeface="Arial"/>
              </a:defRPr>
            </a:defPPr>
            <a:lvl1pPr algn="l">
              <a:defRPr sz="3900" b="1">
                <a:solidFill>
                  <a:srgbClr val="17283B"/>
                </a:solidFill>
                <a:latin typeface="Arial"/>
                <a:ea typeface="Arial"/>
                <a:cs typeface="Arial"/>
              </a:defRPr>
            </a:lvl1pPr>
            <a:lvl2pPr algn="l">
              <a:defRPr sz="3900" b="1">
                <a:solidFill>
                  <a:srgbClr val="17283B"/>
                </a:solidFill>
                <a:latin typeface="Arial"/>
                <a:ea typeface="Arial"/>
                <a:cs typeface="Arial"/>
              </a:defRPr>
            </a:lvl2pPr>
            <a:lvl3pPr algn="l">
              <a:defRPr sz="3900" b="1">
                <a:solidFill>
                  <a:srgbClr val="17283B"/>
                </a:solidFill>
                <a:latin typeface="Arial"/>
                <a:ea typeface="Arial"/>
                <a:cs typeface="Arial"/>
              </a:defRPr>
            </a:lvl3pPr>
            <a:lvl4pPr algn="l">
              <a:defRPr sz="3900" b="1">
                <a:solidFill>
                  <a:srgbClr val="17283B"/>
                </a:solidFill>
                <a:latin typeface="Arial"/>
                <a:ea typeface="Arial"/>
                <a:cs typeface="Arial"/>
              </a:defRPr>
            </a:lvl4pPr>
            <a:lvl5pPr algn="l">
              <a:defRPr sz="3900" b="1">
                <a:solidFill>
                  <a:srgbClr val="17283B"/>
                </a:solidFill>
                <a:latin typeface="Arial"/>
                <a:ea typeface="Arial"/>
                <a:cs typeface="Arial"/>
              </a:defRPr>
            </a:lvl5pPr>
            <a:lvl6pPr algn="l">
              <a:defRPr sz="3900" b="1">
                <a:solidFill>
                  <a:srgbClr val="17283B"/>
                </a:solidFill>
                <a:latin typeface="Arial"/>
                <a:ea typeface="Arial"/>
                <a:cs typeface="Arial"/>
              </a:defRPr>
            </a:lvl6pPr>
            <a:lvl7pPr algn="l">
              <a:defRPr sz="3900" b="1">
                <a:solidFill>
                  <a:srgbClr val="17283B"/>
                </a:solidFill>
                <a:latin typeface="Arial"/>
                <a:ea typeface="Arial"/>
                <a:cs typeface="Arial"/>
              </a:defRPr>
            </a:lvl7pPr>
            <a:lvl8pPr algn="l">
              <a:defRPr sz="3900" b="1">
                <a:solidFill>
                  <a:srgbClr val="17283B"/>
                </a:solidFill>
                <a:latin typeface="Arial"/>
                <a:ea typeface="Arial"/>
                <a:cs typeface="Arial"/>
              </a:defRPr>
            </a:lvl8pPr>
            <a:lvl9pPr algn="l">
              <a:defRPr sz="3900" b="1">
                <a:solidFill>
                  <a:srgbClr val="17283B"/>
                </a:solidFill>
                <a:latin typeface="Arial"/>
                <a:ea typeface="Arial"/>
                <a:cs typeface="Arial"/>
              </a:defRPr>
            </a:lvl9pPr>
          </a:lstStyle>
          <a:p xmlns:a="http://schemas.openxmlformats.org/drawingml/2006/main">
            <a:pPr algn="l">
              <a:defRPr sz="3900" b="1">
                <a:solidFill>
                  <a:srgbClr val="17283B"/>
                </a:solidFill>
                <a:latin typeface="Arial"/>
                <a:ea typeface="Arial"/>
                <a:cs typeface="Arial"/>
              </a:defRPr>
            </a:pPr>
            <a:r>
              <a:rPr sz="3900" b="1">
                <a:solidFill>
                  <a:srgbClr val="17283B"/>
                </a:solidFill>
                <a:latin typeface="Arial"/>
                <a:ea typeface="Arial"/>
                <a:cs typeface="Arial"/>
              </a:rPr>
              <a:t>Synthetic expense walkthrough</a:t>
            </a:r>
          </a:p>
        </p:txBody>
      </p:sp>
      <p:sp>
        <p:nvSpPr>
          <p:cNvPr id="2" name="Show the requirement, owner and work sta">
            <a:extLst xmlns:a="http://schemas.openxmlformats.org/drawingml/2006/main">
              <a:ext uri="{FF2B5EF4-FFF2-40B4-BE49-F238E27FC236}">
                <a16:creationId xmlns:a16="http://schemas.microsoft.com/office/drawing/2014/main" id="{C75BF040-812A-4A31-96DC-8708FDA47438}"/>
              </a:ext>
            </a:extLst>
          </p:cNvPr>
          <p:cNvSpPr>
            <a:spLocks xmlns:a="http://schemas.openxmlformats.org/drawingml/2006/main" noGrp="1"/>
          </p:cNvSpPr>
          <p:nvPr/>
        </p:nvSpPr>
        <p:spPr>
          <a:xfrm xmlns:a="http://schemas.openxmlformats.org/drawingml/2006/main">
            <a:off x="723900" y="1952625"/>
            <a:ext cx="10572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475" b="0">
                <a:solidFill>
                  <a:srgbClr val="344960"/>
                </a:solidFill>
                <a:latin typeface="Arial"/>
                <a:ea typeface="Arial"/>
                <a:cs typeface="Arial"/>
              </a:defRPr>
            </a:defPPr>
            <a:lvl1pPr algn="l">
              <a:defRPr sz="2475" b="0">
                <a:solidFill>
                  <a:srgbClr val="344960"/>
                </a:solidFill>
                <a:latin typeface="Arial"/>
                <a:ea typeface="Arial"/>
                <a:cs typeface="Arial"/>
              </a:defRPr>
            </a:lvl1pPr>
            <a:lvl2pPr algn="l">
              <a:defRPr sz="2475" b="0">
                <a:solidFill>
                  <a:srgbClr val="344960"/>
                </a:solidFill>
                <a:latin typeface="Arial"/>
                <a:ea typeface="Arial"/>
                <a:cs typeface="Arial"/>
              </a:defRPr>
            </a:lvl2pPr>
            <a:lvl3pPr algn="l">
              <a:defRPr sz="2475" b="0">
                <a:solidFill>
                  <a:srgbClr val="344960"/>
                </a:solidFill>
                <a:latin typeface="Arial"/>
                <a:ea typeface="Arial"/>
                <a:cs typeface="Arial"/>
              </a:defRPr>
            </a:lvl3pPr>
            <a:lvl4pPr algn="l">
              <a:defRPr sz="2475" b="0">
                <a:solidFill>
                  <a:srgbClr val="344960"/>
                </a:solidFill>
                <a:latin typeface="Arial"/>
                <a:ea typeface="Arial"/>
                <a:cs typeface="Arial"/>
              </a:defRPr>
            </a:lvl4pPr>
            <a:lvl5pPr algn="l">
              <a:defRPr sz="2475" b="0">
                <a:solidFill>
                  <a:srgbClr val="344960"/>
                </a:solidFill>
                <a:latin typeface="Arial"/>
                <a:ea typeface="Arial"/>
                <a:cs typeface="Arial"/>
              </a:defRPr>
            </a:lvl5pPr>
            <a:lvl6pPr algn="l">
              <a:defRPr sz="2475" b="0">
                <a:solidFill>
                  <a:srgbClr val="344960"/>
                </a:solidFill>
                <a:latin typeface="Arial"/>
                <a:ea typeface="Arial"/>
                <a:cs typeface="Arial"/>
              </a:defRPr>
            </a:lvl6pPr>
            <a:lvl7pPr algn="l">
              <a:defRPr sz="2475" b="0">
                <a:solidFill>
                  <a:srgbClr val="344960"/>
                </a:solidFill>
                <a:latin typeface="Arial"/>
                <a:ea typeface="Arial"/>
                <a:cs typeface="Arial"/>
              </a:defRPr>
            </a:lvl7pPr>
            <a:lvl8pPr algn="l">
              <a:defRPr sz="2475" b="0">
                <a:solidFill>
                  <a:srgbClr val="344960"/>
                </a:solidFill>
                <a:latin typeface="Arial"/>
                <a:ea typeface="Arial"/>
                <a:cs typeface="Arial"/>
              </a:defRPr>
            </a:lvl8pPr>
            <a:lvl9pPr algn="l">
              <a:defRPr sz="2475" b="0">
                <a:solidFill>
                  <a:srgbClr val="344960"/>
                </a:solidFill>
                <a:latin typeface="Arial"/>
                <a:ea typeface="Arial"/>
                <a:cs typeface="Arial"/>
              </a:defRPr>
            </a:lvl9pPr>
          </a:lstStyle>
          <a:p xmlns:a="http://schemas.openxmlformats.org/drawingml/2006/main">
            <a:pPr algn="l">
              <a:defRPr sz="2475" b="0">
                <a:solidFill>
                  <a:srgbClr val="344960"/>
                </a:solidFill>
                <a:latin typeface="Arial"/>
                <a:ea typeface="Arial"/>
                <a:cs typeface="Arial"/>
              </a:defRPr>
            </a:pPr>
            <a:r>
              <a:rPr sz="2475" b="0">
                <a:solidFill>
                  <a:srgbClr val="344960"/>
                </a:solidFill>
                <a:latin typeface="Arial"/>
                <a:ea typeface="Arial"/>
                <a:cs typeface="Arial"/>
              </a:rPr>
              <a:t>Show the requirement, owner and work stage</a:t>
            </a:r>
          </a:p>
        </p:txBody>
      </p:sp>
      <p:sp>
        <p:nvSpPr>
          <p:cNvPr id="3" name="Evaluate evidence against the frozen tes">
            <a:extLst xmlns:a="http://schemas.openxmlformats.org/drawingml/2006/main">
              <a:ext uri="{FF2B5EF4-FFF2-40B4-BE49-F238E27FC236}">
                <a16:creationId xmlns:a16="http://schemas.microsoft.com/office/drawing/2014/main" id="{A24310A3-1624-44C8-B8AE-AADB5F59563D}"/>
              </a:ext>
            </a:extLst>
          </p:cNvPr>
          <p:cNvSpPr>
            <a:spLocks xmlns:a="http://schemas.openxmlformats.org/drawingml/2006/main" noGrp="1"/>
          </p:cNvSpPr>
          <p:nvPr/>
        </p:nvSpPr>
        <p:spPr>
          <a:xfrm xmlns:a="http://schemas.openxmlformats.org/drawingml/2006/main">
            <a:off x="723900" y="2676525"/>
            <a:ext cx="10572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475" b="0">
                <a:solidFill>
                  <a:srgbClr val="344960"/>
                </a:solidFill>
                <a:latin typeface="Arial"/>
                <a:ea typeface="Arial"/>
                <a:cs typeface="Arial"/>
              </a:defRPr>
            </a:defPPr>
            <a:lvl1pPr algn="l">
              <a:defRPr sz="2475" b="0">
                <a:solidFill>
                  <a:srgbClr val="344960"/>
                </a:solidFill>
                <a:latin typeface="Arial"/>
                <a:ea typeface="Arial"/>
                <a:cs typeface="Arial"/>
              </a:defRPr>
            </a:lvl1pPr>
            <a:lvl2pPr algn="l">
              <a:defRPr sz="2475" b="0">
                <a:solidFill>
                  <a:srgbClr val="344960"/>
                </a:solidFill>
                <a:latin typeface="Arial"/>
                <a:ea typeface="Arial"/>
                <a:cs typeface="Arial"/>
              </a:defRPr>
            </a:lvl2pPr>
            <a:lvl3pPr algn="l">
              <a:defRPr sz="2475" b="0">
                <a:solidFill>
                  <a:srgbClr val="344960"/>
                </a:solidFill>
                <a:latin typeface="Arial"/>
                <a:ea typeface="Arial"/>
                <a:cs typeface="Arial"/>
              </a:defRPr>
            </a:lvl3pPr>
            <a:lvl4pPr algn="l">
              <a:defRPr sz="2475" b="0">
                <a:solidFill>
                  <a:srgbClr val="344960"/>
                </a:solidFill>
                <a:latin typeface="Arial"/>
                <a:ea typeface="Arial"/>
                <a:cs typeface="Arial"/>
              </a:defRPr>
            </a:lvl4pPr>
            <a:lvl5pPr algn="l">
              <a:defRPr sz="2475" b="0">
                <a:solidFill>
                  <a:srgbClr val="344960"/>
                </a:solidFill>
                <a:latin typeface="Arial"/>
                <a:ea typeface="Arial"/>
                <a:cs typeface="Arial"/>
              </a:defRPr>
            </a:lvl5pPr>
            <a:lvl6pPr algn="l">
              <a:defRPr sz="2475" b="0">
                <a:solidFill>
                  <a:srgbClr val="344960"/>
                </a:solidFill>
                <a:latin typeface="Arial"/>
                <a:ea typeface="Arial"/>
                <a:cs typeface="Arial"/>
              </a:defRPr>
            </a:lvl6pPr>
            <a:lvl7pPr algn="l">
              <a:defRPr sz="2475" b="0">
                <a:solidFill>
                  <a:srgbClr val="344960"/>
                </a:solidFill>
                <a:latin typeface="Arial"/>
                <a:ea typeface="Arial"/>
                <a:cs typeface="Arial"/>
              </a:defRPr>
            </a:lvl7pPr>
            <a:lvl8pPr algn="l">
              <a:defRPr sz="2475" b="0">
                <a:solidFill>
                  <a:srgbClr val="344960"/>
                </a:solidFill>
                <a:latin typeface="Arial"/>
                <a:ea typeface="Arial"/>
                <a:cs typeface="Arial"/>
              </a:defRPr>
            </a:lvl8pPr>
            <a:lvl9pPr algn="l">
              <a:defRPr sz="2475" b="0">
                <a:solidFill>
                  <a:srgbClr val="344960"/>
                </a:solidFill>
                <a:latin typeface="Arial"/>
                <a:ea typeface="Arial"/>
                <a:cs typeface="Arial"/>
              </a:defRPr>
            </a:lvl9pPr>
          </a:lstStyle>
          <a:p xmlns:a="http://schemas.openxmlformats.org/drawingml/2006/main">
            <a:pPr algn="l">
              <a:defRPr sz="2475" b="0">
                <a:solidFill>
                  <a:srgbClr val="344960"/>
                </a:solidFill>
                <a:latin typeface="Arial"/>
                <a:ea typeface="Arial"/>
                <a:cs typeface="Arial"/>
              </a:defRPr>
            </a:pPr>
            <a:r>
              <a:rPr sz="2475" b="0">
                <a:solidFill>
                  <a:srgbClr val="344960"/>
                </a:solidFill>
                <a:latin typeface="Arial"/>
                <a:ea typeface="Arial"/>
                <a:cs typeface="Arial"/>
              </a:rPr>
              <a:t>Evaluate evidence against the frozen test policy</a:t>
            </a:r>
          </a:p>
        </p:txBody>
      </p:sp>
      <p:sp>
        <p:nvSpPr>
          <p:cNvPr id="4" name="Check current authority and GPP binding">
            <a:extLst xmlns:a="http://schemas.openxmlformats.org/drawingml/2006/main">
              <a:ext uri="{FF2B5EF4-FFF2-40B4-BE49-F238E27FC236}">
                <a16:creationId xmlns:a16="http://schemas.microsoft.com/office/drawing/2014/main" id="{C25385F6-7DEC-4485-BC9C-170A174B59DD}"/>
              </a:ext>
            </a:extLst>
          </p:cNvPr>
          <p:cNvSpPr>
            <a:spLocks xmlns:a="http://schemas.openxmlformats.org/drawingml/2006/main" noGrp="1"/>
          </p:cNvSpPr>
          <p:nvPr/>
        </p:nvSpPr>
        <p:spPr>
          <a:xfrm xmlns:a="http://schemas.openxmlformats.org/drawingml/2006/main">
            <a:off x="723900" y="3400425"/>
            <a:ext cx="10572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475" b="0">
                <a:solidFill>
                  <a:srgbClr val="344960"/>
                </a:solidFill>
                <a:latin typeface="Arial"/>
                <a:ea typeface="Arial"/>
                <a:cs typeface="Arial"/>
              </a:defRPr>
            </a:defPPr>
            <a:lvl1pPr algn="l">
              <a:defRPr sz="2475" b="0">
                <a:solidFill>
                  <a:srgbClr val="344960"/>
                </a:solidFill>
                <a:latin typeface="Arial"/>
                <a:ea typeface="Arial"/>
                <a:cs typeface="Arial"/>
              </a:defRPr>
            </a:lvl1pPr>
            <a:lvl2pPr algn="l">
              <a:defRPr sz="2475" b="0">
                <a:solidFill>
                  <a:srgbClr val="344960"/>
                </a:solidFill>
                <a:latin typeface="Arial"/>
                <a:ea typeface="Arial"/>
                <a:cs typeface="Arial"/>
              </a:defRPr>
            </a:lvl2pPr>
            <a:lvl3pPr algn="l">
              <a:defRPr sz="2475" b="0">
                <a:solidFill>
                  <a:srgbClr val="344960"/>
                </a:solidFill>
                <a:latin typeface="Arial"/>
                <a:ea typeface="Arial"/>
                <a:cs typeface="Arial"/>
              </a:defRPr>
            </a:lvl3pPr>
            <a:lvl4pPr algn="l">
              <a:defRPr sz="2475" b="0">
                <a:solidFill>
                  <a:srgbClr val="344960"/>
                </a:solidFill>
                <a:latin typeface="Arial"/>
                <a:ea typeface="Arial"/>
                <a:cs typeface="Arial"/>
              </a:defRPr>
            </a:lvl4pPr>
            <a:lvl5pPr algn="l">
              <a:defRPr sz="2475" b="0">
                <a:solidFill>
                  <a:srgbClr val="344960"/>
                </a:solidFill>
                <a:latin typeface="Arial"/>
                <a:ea typeface="Arial"/>
                <a:cs typeface="Arial"/>
              </a:defRPr>
            </a:lvl5pPr>
            <a:lvl6pPr algn="l">
              <a:defRPr sz="2475" b="0">
                <a:solidFill>
                  <a:srgbClr val="344960"/>
                </a:solidFill>
                <a:latin typeface="Arial"/>
                <a:ea typeface="Arial"/>
                <a:cs typeface="Arial"/>
              </a:defRPr>
            </a:lvl6pPr>
            <a:lvl7pPr algn="l">
              <a:defRPr sz="2475" b="0">
                <a:solidFill>
                  <a:srgbClr val="344960"/>
                </a:solidFill>
                <a:latin typeface="Arial"/>
                <a:ea typeface="Arial"/>
                <a:cs typeface="Arial"/>
              </a:defRPr>
            </a:lvl7pPr>
            <a:lvl8pPr algn="l">
              <a:defRPr sz="2475" b="0">
                <a:solidFill>
                  <a:srgbClr val="344960"/>
                </a:solidFill>
                <a:latin typeface="Arial"/>
                <a:ea typeface="Arial"/>
                <a:cs typeface="Arial"/>
              </a:defRPr>
            </a:lvl8pPr>
            <a:lvl9pPr algn="l">
              <a:defRPr sz="2475" b="0">
                <a:solidFill>
                  <a:srgbClr val="344960"/>
                </a:solidFill>
                <a:latin typeface="Arial"/>
                <a:ea typeface="Arial"/>
                <a:cs typeface="Arial"/>
              </a:defRPr>
            </a:lvl9pPr>
          </a:lstStyle>
          <a:p xmlns:a="http://schemas.openxmlformats.org/drawingml/2006/main">
            <a:pPr algn="l">
              <a:defRPr sz="2475" b="0">
                <a:solidFill>
                  <a:srgbClr val="344960"/>
                </a:solidFill>
                <a:latin typeface="Arial"/>
                <a:ea typeface="Arial"/>
                <a:cs typeface="Arial"/>
              </a:defRPr>
            </a:pPr>
            <a:r>
              <a:rPr sz="2475" b="0">
                <a:solidFill>
                  <a:srgbClr val="344960"/>
                </a:solidFill>
                <a:latin typeface="Arial"/>
                <a:ea typeface="Arial"/>
                <a:cs typeface="Arial"/>
              </a:rPr>
              <a:t>Check current authority and GPP binding</a:t>
            </a:r>
          </a:p>
        </p:txBody>
      </p:sp>
      <p:sp>
        <p:nvSpPr>
          <p:cNvPr id="5" name="Approve only the isolated synthetic reco">
            <a:extLst xmlns:a="http://schemas.openxmlformats.org/drawingml/2006/main">
              <a:ext uri="{FF2B5EF4-FFF2-40B4-BE49-F238E27FC236}">
                <a16:creationId xmlns:a16="http://schemas.microsoft.com/office/drawing/2014/main" id="{BB446DA0-C0D5-4B82-B42C-271DC322D574}"/>
              </a:ext>
            </a:extLst>
          </p:cNvPr>
          <p:cNvSpPr>
            <a:spLocks xmlns:a="http://schemas.openxmlformats.org/drawingml/2006/main" noGrp="1"/>
          </p:cNvSpPr>
          <p:nvPr/>
        </p:nvSpPr>
        <p:spPr>
          <a:xfrm xmlns:a="http://schemas.openxmlformats.org/drawingml/2006/main">
            <a:off x="723900" y="4124325"/>
            <a:ext cx="10572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475" b="0">
                <a:solidFill>
                  <a:srgbClr val="344960"/>
                </a:solidFill>
                <a:latin typeface="Arial"/>
                <a:ea typeface="Arial"/>
                <a:cs typeface="Arial"/>
              </a:defRPr>
            </a:defPPr>
            <a:lvl1pPr algn="l">
              <a:defRPr sz="2475" b="0">
                <a:solidFill>
                  <a:srgbClr val="344960"/>
                </a:solidFill>
                <a:latin typeface="Arial"/>
                <a:ea typeface="Arial"/>
                <a:cs typeface="Arial"/>
              </a:defRPr>
            </a:lvl1pPr>
            <a:lvl2pPr algn="l">
              <a:defRPr sz="2475" b="0">
                <a:solidFill>
                  <a:srgbClr val="344960"/>
                </a:solidFill>
                <a:latin typeface="Arial"/>
                <a:ea typeface="Arial"/>
                <a:cs typeface="Arial"/>
              </a:defRPr>
            </a:lvl2pPr>
            <a:lvl3pPr algn="l">
              <a:defRPr sz="2475" b="0">
                <a:solidFill>
                  <a:srgbClr val="344960"/>
                </a:solidFill>
                <a:latin typeface="Arial"/>
                <a:ea typeface="Arial"/>
                <a:cs typeface="Arial"/>
              </a:defRPr>
            </a:lvl3pPr>
            <a:lvl4pPr algn="l">
              <a:defRPr sz="2475" b="0">
                <a:solidFill>
                  <a:srgbClr val="344960"/>
                </a:solidFill>
                <a:latin typeface="Arial"/>
                <a:ea typeface="Arial"/>
                <a:cs typeface="Arial"/>
              </a:defRPr>
            </a:lvl4pPr>
            <a:lvl5pPr algn="l">
              <a:defRPr sz="2475" b="0">
                <a:solidFill>
                  <a:srgbClr val="344960"/>
                </a:solidFill>
                <a:latin typeface="Arial"/>
                <a:ea typeface="Arial"/>
                <a:cs typeface="Arial"/>
              </a:defRPr>
            </a:lvl5pPr>
            <a:lvl6pPr algn="l">
              <a:defRPr sz="2475" b="0">
                <a:solidFill>
                  <a:srgbClr val="344960"/>
                </a:solidFill>
                <a:latin typeface="Arial"/>
                <a:ea typeface="Arial"/>
                <a:cs typeface="Arial"/>
              </a:defRPr>
            </a:lvl6pPr>
            <a:lvl7pPr algn="l">
              <a:defRPr sz="2475" b="0">
                <a:solidFill>
                  <a:srgbClr val="344960"/>
                </a:solidFill>
                <a:latin typeface="Arial"/>
                <a:ea typeface="Arial"/>
                <a:cs typeface="Arial"/>
              </a:defRPr>
            </a:lvl7pPr>
            <a:lvl8pPr algn="l">
              <a:defRPr sz="2475" b="0">
                <a:solidFill>
                  <a:srgbClr val="344960"/>
                </a:solidFill>
                <a:latin typeface="Arial"/>
                <a:ea typeface="Arial"/>
                <a:cs typeface="Arial"/>
              </a:defRPr>
            </a:lvl8pPr>
            <a:lvl9pPr algn="l">
              <a:defRPr sz="2475" b="0">
                <a:solidFill>
                  <a:srgbClr val="344960"/>
                </a:solidFill>
                <a:latin typeface="Arial"/>
                <a:ea typeface="Arial"/>
                <a:cs typeface="Arial"/>
              </a:defRPr>
            </a:lvl9pPr>
          </a:lstStyle>
          <a:p xmlns:a="http://schemas.openxmlformats.org/drawingml/2006/main">
            <a:pPr algn="l">
              <a:defRPr sz="2475" b="0">
                <a:solidFill>
                  <a:srgbClr val="344960"/>
                </a:solidFill>
                <a:latin typeface="Arial"/>
                <a:ea typeface="Arial"/>
                <a:cs typeface="Arial"/>
              </a:defRPr>
            </a:pPr>
            <a:r>
              <a:rPr sz="2475" b="0">
                <a:solidFill>
                  <a:srgbClr val="344960"/>
                </a:solidFill>
                <a:latin typeface="Arial"/>
                <a:ea typeface="Arial"/>
                <a:cs typeface="Arial"/>
              </a:rPr>
              <a:t>Approve only the isolated synthetic record</a:t>
            </a:r>
          </a:p>
        </p:txBody>
      </p:sp>
      <p:sp>
        <p:nvSpPr>
          <p:cNvPr id="6" name="Inspect the genuine receipt and assertio">
            <a:extLst xmlns:a="http://schemas.openxmlformats.org/drawingml/2006/main">
              <a:ext uri="{FF2B5EF4-FFF2-40B4-BE49-F238E27FC236}">
                <a16:creationId xmlns:a16="http://schemas.microsoft.com/office/drawing/2014/main" id="{C89CAE67-2D66-4AD2-B7FC-676772F7C5E8}"/>
              </a:ext>
            </a:extLst>
          </p:cNvPr>
          <p:cNvSpPr>
            <a:spLocks xmlns:a="http://schemas.openxmlformats.org/drawingml/2006/main" noGrp="1"/>
          </p:cNvSpPr>
          <p:nvPr/>
        </p:nvSpPr>
        <p:spPr>
          <a:xfrm xmlns:a="http://schemas.openxmlformats.org/drawingml/2006/main">
            <a:off x="723900" y="4848225"/>
            <a:ext cx="10572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475" b="0">
                <a:solidFill>
                  <a:srgbClr val="344960"/>
                </a:solidFill>
                <a:latin typeface="Arial"/>
                <a:ea typeface="Arial"/>
                <a:cs typeface="Arial"/>
              </a:defRPr>
            </a:defPPr>
            <a:lvl1pPr algn="l">
              <a:defRPr sz="2475" b="0">
                <a:solidFill>
                  <a:srgbClr val="344960"/>
                </a:solidFill>
                <a:latin typeface="Arial"/>
                <a:ea typeface="Arial"/>
                <a:cs typeface="Arial"/>
              </a:defRPr>
            </a:lvl1pPr>
            <a:lvl2pPr algn="l">
              <a:defRPr sz="2475" b="0">
                <a:solidFill>
                  <a:srgbClr val="344960"/>
                </a:solidFill>
                <a:latin typeface="Arial"/>
                <a:ea typeface="Arial"/>
                <a:cs typeface="Arial"/>
              </a:defRPr>
            </a:lvl2pPr>
            <a:lvl3pPr algn="l">
              <a:defRPr sz="2475" b="0">
                <a:solidFill>
                  <a:srgbClr val="344960"/>
                </a:solidFill>
                <a:latin typeface="Arial"/>
                <a:ea typeface="Arial"/>
                <a:cs typeface="Arial"/>
              </a:defRPr>
            </a:lvl3pPr>
            <a:lvl4pPr algn="l">
              <a:defRPr sz="2475" b="0">
                <a:solidFill>
                  <a:srgbClr val="344960"/>
                </a:solidFill>
                <a:latin typeface="Arial"/>
                <a:ea typeface="Arial"/>
                <a:cs typeface="Arial"/>
              </a:defRPr>
            </a:lvl4pPr>
            <a:lvl5pPr algn="l">
              <a:defRPr sz="2475" b="0">
                <a:solidFill>
                  <a:srgbClr val="344960"/>
                </a:solidFill>
                <a:latin typeface="Arial"/>
                <a:ea typeface="Arial"/>
                <a:cs typeface="Arial"/>
              </a:defRPr>
            </a:lvl5pPr>
            <a:lvl6pPr algn="l">
              <a:defRPr sz="2475" b="0">
                <a:solidFill>
                  <a:srgbClr val="344960"/>
                </a:solidFill>
                <a:latin typeface="Arial"/>
                <a:ea typeface="Arial"/>
                <a:cs typeface="Arial"/>
              </a:defRPr>
            </a:lvl6pPr>
            <a:lvl7pPr algn="l">
              <a:defRPr sz="2475" b="0">
                <a:solidFill>
                  <a:srgbClr val="344960"/>
                </a:solidFill>
                <a:latin typeface="Arial"/>
                <a:ea typeface="Arial"/>
                <a:cs typeface="Arial"/>
              </a:defRPr>
            </a:lvl7pPr>
            <a:lvl8pPr algn="l">
              <a:defRPr sz="2475" b="0">
                <a:solidFill>
                  <a:srgbClr val="344960"/>
                </a:solidFill>
                <a:latin typeface="Arial"/>
                <a:ea typeface="Arial"/>
                <a:cs typeface="Arial"/>
              </a:defRPr>
            </a:lvl8pPr>
            <a:lvl9pPr algn="l">
              <a:defRPr sz="2475" b="0">
                <a:solidFill>
                  <a:srgbClr val="344960"/>
                </a:solidFill>
                <a:latin typeface="Arial"/>
                <a:ea typeface="Arial"/>
                <a:cs typeface="Arial"/>
              </a:defRPr>
            </a:lvl9pPr>
          </a:lstStyle>
          <a:p xmlns:a="http://schemas.openxmlformats.org/drawingml/2006/main">
            <a:pPr algn="l">
              <a:defRPr sz="2475" b="0">
                <a:solidFill>
                  <a:srgbClr val="344960"/>
                </a:solidFill>
                <a:latin typeface="Arial"/>
                <a:ea typeface="Arial"/>
                <a:cs typeface="Arial"/>
              </a:defRPr>
            </a:pPr>
            <a:r>
              <a:rPr sz="2475" b="0">
                <a:solidFill>
                  <a:srgbClr val="344960"/>
                </a:solidFill>
                <a:latin typeface="Arial"/>
                <a:ea typeface="Arial"/>
                <a:cs typeface="Arial"/>
              </a:rPr>
              <a:t>Inspect the genuine receipt and assertion result</a:t>
            </a:r>
          </a:p>
        </p:txBody>
      </p:sp>
      <p:sp>
        <p:nvSpPr>
          <p:cNvPr id="7" name="STATIC WALKTHROUGH · No execution or rec">
            <a:extLst xmlns:a="http://schemas.openxmlformats.org/drawingml/2006/main">
              <a:ext uri="{FF2B5EF4-FFF2-40B4-BE49-F238E27FC236}">
                <a16:creationId xmlns:a16="http://schemas.microsoft.com/office/drawing/2014/main" id="{BEC1A09A-9D66-4439-89DF-3894B33D7694}"/>
              </a:ext>
            </a:extLst>
          </p:cNvPr>
          <p:cNvSpPr>
            <a:spLocks xmlns:a="http://schemas.openxmlformats.org/drawingml/2006/main" noGrp="1"/>
          </p:cNvSpPr>
          <p:nvPr/>
        </p:nvSpPr>
        <p:spPr>
          <a:xfrm xmlns:a="http://schemas.openxmlformats.org/drawingml/2006/main">
            <a:off x="609600" y="5905500"/>
            <a:ext cx="109728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1800" b="1">
                <a:solidFill>
                  <a:srgbClr val="0A766E"/>
                </a:solidFill>
                <a:latin typeface="Arial"/>
                <a:ea typeface="Arial"/>
                <a:cs typeface="Arial"/>
              </a:defRPr>
            </a:defPPr>
            <a:lvl1pPr algn="l">
              <a:defRPr sz="1800" b="1">
                <a:solidFill>
                  <a:srgbClr val="0A766E"/>
                </a:solidFill>
                <a:latin typeface="Arial"/>
                <a:ea typeface="Arial"/>
                <a:cs typeface="Arial"/>
              </a:defRPr>
            </a:lvl1pPr>
            <a:lvl2pPr algn="l">
              <a:defRPr sz="1800" b="1">
                <a:solidFill>
                  <a:srgbClr val="0A766E"/>
                </a:solidFill>
                <a:latin typeface="Arial"/>
                <a:ea typeface="Arial"/>
                <a:cs typeface="Arial"/>
              </a:defRPr>
            </a:lvl2pPr>
            <a:lvl3pPr algn="l">
              <a:defRPr sz="1800" b="1">
                <a:solidFill>
                  <a:srgbClr val="0A766E"/>
                </a:solidFill>
                <a:latin typeface="Arial"/>
                <a:ea typeface="Arial"/>
                <a:cs typeface="Arial"/>
              </a:defRPr>
            </a:lvl3pPr>
            <a:lvl4pPr algn="l">
              <a:defRPr sz="1800" b="1">
                <a:solidFill>
                  <a:srgbClr val="0A766E"/>
                </a:solidFill>
                <a:latin typeface="Arial"/>
                <a:ea typeface="Arial"/>
                <a:cs typeface="Arial"/>
              </a:defRPr>
            </a:lvl4pPr>
            <a:lvl5pPr algn="l">
              <a:defRPr sz="1800" b="1">
                <a:solidFill>
                  <a:srgbClr val="0A766E"/>
                </a:solidFill>
                <a:latin typeface="Arial"/>
                <a:ea typeface="Arial"/>
                <a:cs typeface="Arial"/>
              </a:defRPr>
            </a:lvl5pPr>
            <a:lvl6pPr algn="l">
              <a:defRPr sz="1800" b="1">
                <a:solidFill>
                  <a:srgbClr val="0A766E"/>
                </a:solidFill>
                <a:latin typeface="Arial"/>
                <a:ea typeface="Arial"/>
                <a:cs typeface="Arial"/>
              </a:defRPr>
            </a:lvl6pPr>
            <a:lvl7pPr algn="l">
              <a:defRPr sz="1800" b="1">
                <a:solidFill>
                  <a:srgbClr val="0A766E"/>
                </a:solidFill>
                <a:latin typeface="Arial"/>
                <a:ea typeface="Arial"/>
                <a:cs typeface="Arial"/>
              </a:defRPr>
            </a:lvl7pPr>
            <a:lvl8pPr algn="l">
              <a:defRPr sz="1800" b="1">
                <a:solidFill>
                  <a:srgbClr val="0A766E"/>
                </a:solidFill>
                <a:latin typeface="Arial"/>
                <a:ea typeface="Arial"/>
                <a:cs typeface="Arial"/>
              </a:defRPr>
            </a:lvl8pPr>
            <a:lvl9pPr algn="l">
              <a:defRPr sz="1800" b="1">
                <a:solidFill>
                  <a:srgbClr val="0A766E"/>
                </a:solidFill>
                <a:latin typeface="Arial"/>
                <a:ea typeface="Arial"/>
                <a:cs typeface="Arial"/>
              </a:defRPr>
            </a:lvl9pPr>
          </a:lstStyle>
          <a:p xmlns:a="http://schemas.openxmlformats.org/drawingml/2006/main">
            <a:pPr algn="l">
              <a:defRPr sz="1800" b="1">
                <a:solidFill>
                  <a:srgbClr val="0A766E"/>
                </a:solidFill>
                <a:latin typeface="Arial"/>
                <a:ea typeface="Arial"/>
                <a:cs typeface="Arial"/>
              </a:defRPr>
            </a:pPr>
            <a:r>
              <a:rPr sz="1800" b="1">
                <a:solidFill>
                  <a:srgbClr val="0A766E"/>
                </a:solidFill>
                <a:latin typeface="Arial"/>
                <a:ea typeface="Arial"/>
                <a:cs typeface="Arial"/>
              </a:rPr>
              <a:t>STATIC WALKTHROUGH · No execution or recording claimed</a:t>
            </a:r>
          </a:p>
        </p:txBody>
      </p:sp>
      <p:sp>
        <p:nvSpPr>
          <p:cNvPr id="8" name="Discussion draft · 16 Oct 2026">
            <a:extLst xmlns:a="http://schemas.openxmlformats.org/drawingml/2006/main">
              <a:ext uri="{FF2B5EF4-FFF2-40B4-BE49-F238E27FC236}">
                <a16:creationId xmlns:a16="http://schemas.microsoft.com/office/drawing/2014/main" id="{F7E4C3CF-D631-4830-AA10-2C146B16630D}"/>
              </a:ext>
            </a:extLst>
          </p:cNvPr>
          <p:cNvSpPr>
            <a:spLocks xmlns:a="http://schemas.openxmlformats.org/drawingml/2006/main" noGrp="1"/>
          </p:cNvSpPr>
          <p:nvPr/>
        </p:nvSpPr>
        <p:spPr>
          <a:xfrm xmlns:a="http://schemas.openxmlformats.org/drawingml/2006/main">
            <a:off x="609600" y="6477000"/>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1275" b="0">
                <a:solidFill>
                  <a:srgbClr val="607485"/>
                </a:solidFill>
                <a:latin typeface="Arial"/>
                <a:ea typeface="Arial"/>
                <a:cs typeface="Arial"/>
              </a:defRPr>
            </a:defPPr>
            <a:lvl1pPr algn="l">
              <a:defRPr sz="1275" b="0">
                <a:solidFill>
                  <a:srgbClr val="607485"/>
                </a:solidFill>
                <a:latin typeface="Arial"/>
                <a:ea typeface="Arial"/>
                <a:cs typeface="Arial"/>
              </a:defRPr>
            </a:lvl1pPr>
            <a:lvl2pPr algn="l">
              <a:defRPr sz="1275" b="0">
                <a:solidFill>
                  <a:srgbClr val="607485"/>
                </a:solidFill>
                <a:latin typeface="Arial"/>
                <a:ea typeface="Arial"/>
                <a:cs typeface="Arial"/>
              </a:defRPr>
            </a:lvl2pPr>
            <a:lvl3pPr algn="l">
              <a:defRPr sz="1275" b="0">
                <a:solidFill>
                  <a:srgbClr val="607485"/>
                </a:solidFill>
                <a:latin typeface="Arial"/>
                <a:ea typeface="Arial"/>
                <a:cs typeface="Arial"/>
              </a:defRPr>
            </a:lvl3pPr>
            <a:lvl4pPr algn="l">
              <a:defRPr sz="1275" b="0">
                <a:solidFill>
                  <a:srgbClr val="607485"/>
                </a:solidFill>
                <a:latin typeface="Arial"/>
                <a:ea typeface="Arial"/>
                <a:cs typeface="Arial"/>
              </a:defRPr>
            </a:lvl4pPr>
            <a:lvl5pPr algn="l">
              <a:defRPr sz="1275" b="0">
                <a:solidFill>
                  <a:srgbClr val="607485"/>
                </a:solidFill>
                <a:latin typeface="Arial"/>
                <a:ea typeface="Arial"/>
                <a:cs typeface="Arial"/>
              </a:defRPr>
            </a:lvl5pPr>
            <a:lvl6pPr algn="l">
              <a:defRPr sz="1275" b="0">
                <a:solidFill>
                  <a:srgbClr val="607485"/>
                </a:solidFill>
                <a:latin typeface="Arial"/>
                <a:ea typeface="Arial"/>
                <a:cs typeface="Arial"/>
              </a:defRPr>
            </a:lvl6pPr>
            <a:lvl7pPr algn="l">
              <a:defRPr sz="1275" b="0">
                <a:solidFill>
                  <a:srgbClr val="607485"/>
                </a:solidFill>
                <a:latin typeface="Arial"/>
                <a:ea typeface="Arial"/>
                <a:cs typeface="Arial"/>
              </a:defRPr>
            </a:lvl7pPr>
            <a:lvl8pPr algn="l">
              <a:defRPr sz="1275" b="0">
                <a:solidFill>
                  <a:srgbClr val="607485"/>
                </a:solidFill>
                <a:latin typeface="Arial"/>
                <a:ea typeface="Arial"/>
                <a:cs typeface="Arial"/>
              </a:defRPr>
            </a:lvl8pPr>
            <a:lvl9pPr algn="l">
              <a:defRPr sz="1275" b="0">
                <a:solidFill>
                  <a:srgbClr val="607485"/>
                </a:solidFill>
                <a:latin typeface="Arial"/>
                <a:ea typeface="Arial"/>
                <a:cs typeface="Arial"/>
              </a:defRPr>
            </a:lvl9pPr>
          </a:lstStyle>
          <a:p xmlns:a="http://schemas.openxmlformats.org/drawingml/2006/main">
            <a:pPr algn="l">
              <a:defRPr sz="1275" b="0">
                <a:solidFill>
                  <a:srgbClr val="607485"/>
                </a:solidFill>
                <a:latin typeface="Arial"/>
                <a:ea typeface="Arial"/>
                <a:cs typeface="Arial"/>
              </a:defRPr>
            </a:pPr>
            <a:r>
              <a:rPr sz="1275" b="0">
                <a:solidFill>
                  <a:srgbClr val="607485"/>
                </a:solidFill>
                <a:latin typeface="Arial"/>
                <a:ea typeface="Arial"/>
                <a:cs typeface="Arial"/>
              </a:rPr>
              <a:t>Discussion draft · 16 Oct 2026</a:t>
            </a:r>
          </a:p>
        </p:txBody>
      </p:sp>
      <p:sp>
        <p:nvSpPr>
          <p:cNvPr id="9" name="07">
            <a:extLst xmlns:a="http://schemas.openxmlformats.org/drawingml/2006/main">
              <a:ext uri="{FF2B5EF4-FFF2-40B4-BE49-F238E27FC236}">
                <a16:creationId xmlns:a16="http://schemas.microsoft.com/office/drawing/2014/main" id="{30698EF3-4869-4079-A17F-CD5D15C3C049}"/>
              </a:ext>
            </a:extLst>
          </p:cNvPr>
          <p:cNvSpPr>
            <a:spLocks xmlns:a="http://schemas.openxmlformats.org/drawingml/2006/main" noGrp="1"/>
          </p:cNvSpPr>
          <p:nvPr/>
        </p:nvSpPr>
        <p:spPr>
          <a:xfrm xmlns:a="http://schemas.openxmlformats.org/drawingml/2006/main">
            <a:off x="10820400" y="6477000"/>
            <a:ext cx="762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r">
              <a:defRPr sz="1275" b="0">
                <a:solidFill>
                  <a:srgbClr val="607485"/>
                </a:solidFill>
                <a:latin typeface="Arial"/>
                <a:ea typeface="Arial"/>
                <a:cs typeface="Arial"/>
              </a:defRPr>
            </a:defPPr>
            <a:lvl1pPr algn="r">
              <a:defRPr sz="1275" b="0">
                <a:solidFill>
                  <a:srgbClr val="607485"/>
                </a:solidFill>
                <a:latin typeface="Arial"/>
                <a:ea typeface="Arial"/>
                <a:cs typeface="Arial"/>
              </a:defRPr>
            </a:lvl1pPr>
            <a:lvl2pPr algn="r">
              <a:defRPr sz="1275" b="0">
                <a:solidFill>
                  <a:srgbClr val="607485"/>
                </a:solidFill>
                <a:latin typeface="Arial"/>
                <a:ea typeface="Arial"/>
                <a:cs typeface="Arial"/>
              </a:defRPr>
            </a:lvl2pPr>
            <a:lvl3pPr algn="r">
              <a:defRPr sz="1275" b="0">
                <a:solidFill>
                  <a:srgbClr val="607485"/>
                </a:solidFill>
                <a:latin typeface="Arial"/>
                <a:ea typeface="Arial"/>
                <a:cs typeface="Arial"/>
              </a:defRPr>
            </a:lvl3pPr>
            <a:lvl4pPr algn="r">
              <a:defRPr sz="1275" b="0">
                <a:solidFill>
                  <a:srgbClr val="607485"/>
                </a:solidFill>
                <a:latin typeface="Arial"/>
                <a:ea typeface="Arial"/>
                <a:cs typeface="Arial"/>
              </a:defRPr>
            </a:lvl4pPr>
            <a:lvl5pPr algn="r">
              <a:defRPr sz="1275" b="0">
                <a:solidFill>
                  <a:srgbClr val="607485"/>
                </a:solidFill>
                <a:latin typeface="Arial"/>
                <a:ea typeface="Arial"/>
                <a:cs typeface="Arial"/>
              </a:defRPr>
            </a:lvl5pPr>
            <a:lvl6pPr algn="r">
              <a:defRPr sz="1275" b="0">
                <a:solidFill>
                  <a:srgbClr val="607485"/>
                </a:solidFill>
                <a:latin typeface="Arial"/>
                <a:ea typeface="Arial"/>
                <a:cs typeface="Arial"/>
              </a:defRPr>
            </a:lvl6pPr>
            <a:lvl7pPr algn="r">
              <a:defRPr sz="1275" b="0">
                <a:solidFill>
                  <a:srgbClr val="607485"/>
                </a:solidFill>
                <a:latin typeface="Arial"/>
                <a:ea typeface="Arial"/>
                <a:cs typeface="Arial"/>
              </a:defRPr>
            </a:lvl7pPr>
            <a:lvl8pPr algn="r">
              <a:defRPr sz="1275" b="0">
                <a:solidFill>
                  <a:srgbClr val="607485"/>
                </a:solidFill>
                <a:latin typeface="Arial"/>
                <a:ea typeface="Arial"/>
                <a:cs typeface="Arial"/>
              </a:defRPr>
            </a:lvl8pPr>
            <a:lvl9pPr algn="r">
              <a:defRPr sz="1275" b="0">
                <a:solidFill>
                  <a:srgbClr val="607485"/>
                </a:solidFill>
                <a:latin typeface="Arial"/>
                <a:ea typeface="Arial"/>
                <a:cs typeface="Arial"/>
              </a:defRPr>
            </a:lvl9pPr>
          </a:lstStyle>
          <a:p xmlns:a="http://schemas.openxmlformats.org/drawingml/2006/main">
            <a:pPr algn="r">
              <a:defRPr sz="1275" b="0">
                <a:solidFill>
                  <a:srgbClr val="607485"/>
                </a:solidFill>
                <a:latin typeface="Arial"/>
                <a:ea typeface="Arial"/>
                <a:cs typeface="Arial"/>
              </a:defRPr>
            </a:pPr>
            <a:r>
              <a:rPr sz="1275" b="0">
                <a:solidFill>
                  <a:srgbClr val="607485"/>
                </a:solidFill>
                <a:latin typeface="Arial"/>
                <a:ea typeface="Arial"/>
                <a:cs typeface="Arial"/>
              </a:rPr>
              <a:t>07</a:t>
            </a:r>
          </a:p>
        </p:txBody>
      </p:sp>
    </p:spTree>
    <p:extLst>
      <p:ext uri="{BB962C8B-B14F-4D97-AF65-F5344CB8AC3E}">
        <p14:creationId xmlns:p14="http://schemas.microsoft.com/office/powerpoint/2010/main" val="1808020383"/>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Test permission and refusal">
            <a:extLst xmlns:a="http://schemas.openxmlformats.org/drawingml/2006/main">
              <a:ext uri="{FF2B5EF4-FFF2-40B4-BE49-F238E27FC236}">
                <a16:creationId xmlns:a16="http://schemas.microsoft.com/office/drawing/2014/main" id="{847D7B57-529F-4365-9E5E-45904904C236}"/>
              </a:ext>
            </a:extLst>
          </p:cNvPr>
          <p:cNvSpPr>
            <a:spLocks xmlns:a="http://schemas.openxmlformats.org/drawingml/2006/main" noGrp="1"/>
          </p:cNvSpPr>
          <p:nvPr/>
        </p:nvSpPr>
        <p:spPr>
          <a:xfrm xmlns:a="http://schemas.openxmlformats.org/drawingml/2006/main">
            <a:off x="609600" y="495300"/>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3900" b="1">
                <a:solidFill>
                  <a:srgbClr val="17283B"/>
                </a:solidFill>
                <a:latin typeface="Arial"/>
                <a:ea typeface="Arial"/>
                <a:cs typeface="Arial"/>
              </a:defRPr>
            </a:defPPr>
            <a:lvl1pPr algn="l">
              <a:defRPr sz="3900" b="1">
                <a:solidFill>
                  <a:srgbClr val="17283B"/>
                </a:solidFill>
                <a:latin typeface="Arial"/>
                <a:ea typeface="Arial"/>
                <a:cs typeface="Arial"/>
              </a:defRPr>
            </a:lvl1pPr>
            <a:lvl2pPr algn="l">
              <a:defRPr sz="3900" b="1">
                <a:solidFill>
                  <a:srgbClr val="17283B"/>
                </a:solidFill>
                <a:latin typeface="Arial"/>
                <a:ea typeface="Arial"/>
                <a:cs typeface="Arial"/>
              </a:defRPr>
            </a:lvl2pPr>
            <a:lvl3pPr algn="l">
              <a:defRPr sz="3900" b="1">
                <a:solidFill>
                  <a:srgbClr val="17283B"/>
                </a:solidFill>
                <a:latin typeface="Arial"/>
                <a:ea typeface="Arial"/>
                <a:cs typeface="Arial"/>
              </a:defRPr>
            </a:lvl3pPr>
            <a:lvl4pPr algn="l">
              <a:defRPr sz="3900" b="1">
                <a:solidFill>
                  <a:srgbClr val="17283B"/>
                </a:solidFill>
                <a:latin typeface="Arial"/>
                <a:ea typeface="Arial"/>
                <a:cs typeface="Arial"/>
              </a:defRPr>
            </a:lvl4pPr>
            <a:lvl5pPr algn="l">
              <a:defRPr sz="3900" b="1">
                <a:solidFill>
                  <a:srgbClr val="17283B"/>
                </a:solidFill>
                <a:latin typeface="Arial"/>
                <a:ea typeface="Arial"/>
                <a:cs typeface="Arial"/>
              </a:defRPr>
            </a:lvl5pPr>
            <a:lvl6pPr algn="l">
              <a:defRPr sz="3900" b="1">
                <a:solidFill>
                  <a:srgbClr val="17283B"/>
                </a:solidFill>
                <a:latin typeface="Arial"/>
                <a:ea typeface="Arial"/>
                <a:cs typeface="Arial"/>
              </a:defRPr>
            </a:lvl6pPr>
            <a:lvl7pPr algn="l">
              <a:defRPr sz="3900" b="1">
                <a:solidFill>
                  <a:srgbClr val="17283B"/>
                </a:solidFill>
                <a:latin typeface="Arial"/>
                <a:ea typeface="Arial"/>
                <a:cs typeface="Arial"/>
              </a:defRPr>
            </a:lvl7pPr>
            <a:lvl8pPr algn="l">
              <a:defRPr sz="3900" b="1">
                <a:solidFill>
                  <a:srgbClr val="17283B"/>
                </a:solidFill>
                <a:latin typeface="Arial"/>
                <a:ea typeface="Arial"/>
                <a:cs typeface="Arial"/>
              </a:defRPr>
            </a:lvl8pPr>
            <a:lvl9pPr algn="l">
              <a:defRPr sz="3900" b="1">
                <a:solidFill>
                  <a:srgbClr val="17283B"/>
                </a:solidFill>
                <a:latin typeface="Arial"/>
                <a:ea typeface="Arial"/>
                <a:cs typeface="Arial"/>
              </a:defRPr>
            </a:lvl9pPr>
          </a:lstStyle>
          <a:p xmlns:a="http://schemas.openxmlformats.org/drawingml/2006/main">
            <a:pPr algn="l">
              <a:defRPr sz="3900" b="1">
                <a:solidFill>
                  <a:srgbClr val="17283B"/>
                </a:solidFill>
                <a:latin typeface="Arial"/>
                <a:ea typeface="Arial"/>
                <a:cs typeface="Arial"/>
              </a:defRPr>
            </a:pPr>
            <a:r>
              <a:rPr sz="3900" b="1">
                <a:solidFill>
                  <a:srgbClr val="17283B"/>
                </a:solidFill>
                <a:latin typeface="Arial"/>
                <a:ea typeface="Arial"/>
                <a:cs typeface="Arial"/>
              </a:rPr>
              <a:t>Test permission and refusal</a:t>
            </a:r>
          </a:p>
        </p:txBody>
      </p:sp>
      <p:graphicFrame>
        <p:nvGraphicFramePr>
          <p:cNvPr id="2" name="">
            <a:extLst xmlns:a="http://schemas.openxmlformats.org/drawingml/2006/main">
              <a:ext uri="{FF2B5EF4-FFF2-40B4-BE49-F238E27FC236}">
                <a16:creationId xmlns:a16="http://schemas.microsoft.com/office/drawing/2014/main" id="{10FC5663-6BAC-4D42-85A5-3A420A48D0B2}"/>
              </a:ext>
            </a:extLst>
          </p:cNvPr>
          <p:cNvGraphicFramePr/>
          <p:nvPr/>
        </p:nvGraphicFramePr>
        <p:xfrm>
          <a:off xmlns:a="http://schemas.openxmlformats.org/drawingml/2006/main" x="609600" y="1857375"/>
          <a:ext xmlns:a="http://schemas.openxmlformats.org/drawingml/2006/main" cx="10972800" cy="4000500"/>
        </p:xfrm>
        <a:graphic xmlns:a="http://schemas.openxmlformats.org/drawingml/2006/main">
          <a:graphicData uri="http://schemas.openxmlformats.org/drawingml/2006/table">
            <a:tbl>
              <a:tblPr/>
              <a:tblGrid>
                <a:gridCol w="3810000"/>
                <a:gridCol w="7162800"/>
              </a:tblGrid>
              <a:tr h="666750">
                <a:tc>
                  <a:txBody>
                    <a:bodyPr/>
                    <a:lstStyle/>
                    <a:p>
                      <a:r>
                        <a:rPr sz="2025" b="1">
                          <a:solidFill>
                            <a:srgbClr val="FFFFFF"/>
                          </a:solidFill>
                          <a:latin typeface="Arial"/>
                          <a:ea typeface="Arial"/>
                          <a:cs typeface="Arial"/>
                        </a:rPr>
                        <a:t>Changed condition</a:t>
                      </a:r>
                    </a:p>
                  </a:txBody>
                  <a:tcPr marL="91440" marR="91440" marT="45720" marB="45720">
                    <a:lnL w="9525">
                      <a:solidFill>
                        <a:srgbClr val="CAD6DD"/>
                      </a:solidFill>
                      <a:prstDash val="solid"/>
                    </a:lnL>
                    <a:lnR w="9525">
                      <a:solidFill>
                        <a:srgbClr val="CAD6DD"/>
                      </a:solidFill>
                      <a:prstDash val="solid"/>
                    </a:lnR>
                    <a:lnT w="9525">
                      <a:solidFill>
                        <a:srgbClr val="CAD6DD"/>
                      </a:solidFill>
                      <a:prstDash val="solid"/>
                    </a:lnT>
                    <a:lnB w="9525">
                      <a:solidFill>
                        <a:srgbClr val="CAD6DD"/>
                      </a:solidFill>
                      <a:prstDash val="solid"/>
                    </a:lnB>
                    <a:solidFill>
                      <a:srgbClr val="17283B"/>
                    </a:solidFill>
                  </a:tcPr>
                </a:tc>
                <a:tc>
                  <a:txBody>
                    <a:bodyPr/>
                    <a:lstStyle/>
                    <a:p>
                      <a:r>
                        <a:rPr sz="2025" b="1">
                          <a:solidFill>
                            <a:srgbClr val="FFFFFF"/>
                          </a:solidFill>
                          <a:latin typeface="Arial"/>
                          <a:ea typeface="Arial"/>
                          <a:cs typeface="Arial"/>
                        </a:rPr>
                        <a:t>Expected control</a:t>
                      </a:r>
                    </a:p>
                  </a:txBody>
                  <a:tcPr marL="91440" marR="91440" marT="45720" marB="45720">
                    <a:lnR w="9525">
                      <a:solidFill>
                        <a:srgbClr val="CAD6DD"/>
                      </a:solidFill>
                      <a:prstDash val="solid"/>
                    </a:lnR>
                    <a:lnT w="9525">
                      <a:solidFill>
                        <a:srgbClr val="CAD6DD"/>
                      </a:solidFill>
                      <a:prstDash val="solid"/>
                    </a:lnT>
                    <a:lnB w="9525">
                      <a:solidFill>
                        <a:srgbClr val="CAD6DD"/>
                      </a:solidFill>
                      <a:prstDash val="solid"/>
                    </a:lnB>
                    <a:solidFill>
                      <a:srgbClr val="17283B"/>
                    </a:solidFill>
                  </a:tcPr>
                </a:tc>
              </a:tr>
              <a:tr h="666750">
                <a:tc>
                  <a:txBody>
                    <a:bodyPr/>
                    <a:lstStyle/>
                    <a:p>
                      <a:r>
                        <a:rPr sz="2025" b="0">
                          <a:solidFill>
                            <a:srgbClr val="344960"/>
                          </a:solidFill>
                          <a:latin typeface="Arial"/>
                          <a:ea typeface="Arial"/>
                          <a:cs typeface="Arial"/>
                        </a:rPr>
                        <a:t>Missing evidence</a:t>
                      </a:r>
                    </a:p>
                  </a:txBody>
                  <a:tcPr marL="91440" marR="91440" marT="45720" marB="45720">
                    <a:lnL w="9525">
                      <a:solidFill>
                        <a:srgbClr val="CAD6DD"/>
                      </a:solidFill>
                      <a:prstDash val="solid"/>
                    </a:lnL>
                    <a:lnR w="9525">
                      <a:solidFill>
                        <a:srgbClr val="CAD6DD"/>
                      </a:solidFill>
                      <a:prstDash val="solid"/>
                    </a:lnR>
                    <a:lnB w="9525">
                      <a:solidFill>
                        <a:srgbClr val="CAD6DD"/>
                      </a:solidFill>
                      <a:prstDash val="solid"/>
                    </a:lnB>
                    <a:solidFill>
                      <a:srgbClr val="F0F5F7"/>
                    </a:solidFill>
                  </a:tcPr>
                </a:tc>
                <a:tc>
                  <a:txBody>
                    <a:bodyPr/>
                    <a:lstStyle/>
                    <a:p>
                      <a:r>
                        <a:rPr sz="2025" b="0">
                          <a:solidFill>
                            <a:srgbClr val="344960"/>
                          </a:solidFill>
                          <a:latin typeface="Arial"/>
                          <a:ea typeface="Arial"/>
                          <a:cs typeface="Arial"/>
                        </a:rPr>
                        <a:t>Hold or deny under the frozen policy</a:t>
                      </a:r>
                    </a:p>
                  </a:txBody>
                  <a:tcPr marL="91440" marR="91440" marT="45720" marB="45720">
                    <a:lnR w="9525">
                      <a:solidFill>
                        <a:srgbClr val="CAD6DD"/>
                      </a:solidFill>
                      <a:prstDash val="solid"/>
                    </a:lnR>
                    <a:lnB w="9525">
                      <a:solidFill>
                        <a:srgbClr val="CAD6DD"/>
                      </a:solidFill>
                      <a:prstDash val="solid"/>
                    </a:lnB>
                    <a:solidFill>
                      <a:srgbClr val="F0F5F7"/>
                    </a:solidFill>
                  </a:tcPr>
                </a:tc>
              </a:tr>
              <a:tr h="666750">
                <a:tc>
                  <a:txBody>
                    <a:bodyPr/>
                    <a:lstStyle/>
                    <a:p>
                      <a:r>
                        <a:rPr sz="2025" b="0">
                          <a:solidFill>
                            <a:srgbClr val="344960"/>
                          </a:solidFill>
                          <a:latin typeface="Arial"/>
                          <a:ea typeface="Arial"/>
                          <a:cs typeface="Arial"/>
                        </a:rPr>
                        <a:t>Revoked authority / stale binding</a:t>
                      </a:r>
                    </a:p>
                  </a:txBody>
                  <a:tcPr marL="91440" marR="91440" marT="45720" marB="45720">
                    <a:lnL w="9525">
                      <a:solidFill>
                        <a:srgbClr val="CAD6DD"/>
                      </a:solidFill>
                      <a:prstDash val="solid"/>
                    </a:lnL>
                    <a:lnR w="9525">
                      <a:solidFill>
                        <a:srgbClr val="CAD6DD"/>
                      </a:solidFill>
                      <a:prstDash val="solid"/>
                    </a:lnR>
                    <a:lnB w="9525">
                      <a:solidFill>
                        <a:srgbClr val="CAD6DD"/>
                      </a:solidFill>
                      <a:prstDash val="solid"/>
                    </a:lnB>
                    <a:solidFill>
                      <a:srgbClr val="FFFFFF"/>
                    </a:solidFill>
                  </a:tcPr>
                </a:tc>
                <a:tc>
                  <a:txBody>
                    <a:bodyPr/>
                    <a:lstStyle/>
                    <a:p>
                      <a:r>
                        <a:rPr sz="2025" b="0">
                          <a:solidFill>
                            <a:srgbClr val="344960"/>
                          </a:solidFill>
                          <a:latin typeface="Arial"/>
                          <a:ea typeface="Arial"/>
                          <a:cs typeface="Arial"/>
                        </a:rPr>
                        <a:t>No new effect</a:t>
                      </a:r>
                    </a:p>
                  </a:txBody>
                  <a:tcPr marL="91440" marR="91440" marT="45720" marB="45720">
                    <a:lnR w="9525">
                      <a:solidFill>
                        <a:srgbClr val="CAD6DD"/>
                      </a:solidFill>
                      <a:prstDash val="solid"/>
                    </a:lnR>
                    <a:lnB w="9525">
                      <a:solidFill>
                        <a:srgbClr val="CAD6DD"/>
                      </a:solidFill>
                      <a:prstDash val="solid"/>
                    </a:lnB>
                    <a:solidFill>
                      <a:srgbClr val="FFFFFF"/>
                    </a:solidFill>
                  </a:tcPr>
                </a:tc>
              </a:tr>
              <a:tr h="666750">
                <a:tc>
                  <a:txBody>
                    <a:bodyPr/>
                    <a:lstStyle/>
                    <a:p>
                      <a:r>
                        <a:rPr sz="2025" b="0">
                          <a:solidFill>
                            <a:srgbClr val="344960"/>
                          </a:solidFill>
                          <a:latin typeface="Arial"/>
                          <a:ea typeface="Arial"/>
                          <a:cs typeface="Arial"/>
                        </a:rPr>
                        <a:t>Repeated request</a:t>
                      </a:r>
                    </a:p>
                  </a:txBody>
                  <a:tcPr marL="91440" marR="91440" marT="45720" marB="45720">
                    <a:lnL w="9525">
                      <a:solidFill>
                        <a:srgbClr val="CAD6DD"/>
                      </a:solidFill>
                      <a:prstDash val="solid"/>
                    </a:lnL>
                    <a:lnR w="9525">
                      <a:solidFill>
                        <a:srgbClr val="CAD6DD"/>
                      </a:solidFill>
                      <a:prstDash val="solid"/>
                    </a:lnR>
                    <a:lnB w="9525">
                      <a:solidFill>
                        <a:srgbClr val="CAD6DD"/>
                      </a:solidFill>
                      <a:prstDash val="solid"/>
                    </a:lnB>
                    <a:solidFill>
                      <a:srgbClr val="F0F5F7"/>
                    </a:solidFill>
                  </a:tcPr>
                </a:tc>
                <a:tc>
                  <a:txBody>
                    <a:bodyPr/>
                    <a:lstStyle/>
                    <a:p>
                      <a:r>
                        <a:rPr sz="2025" b="0">
                          <a:solidFill>
                            <a:srgbClr val="344960"/>
                          </a:solidFill>
                          <a:latin typeface="Arial"/>
                          <a:ea typeface="Arial"/>
                          <a:cs typeface="Arial"/>
                        </a:rPr>
                        <a:t>No duplicate effect</a:t>
                      </a:r>
                    </a:p>
                  </a:txBody>
                  <a:tcPr marL="91440" marR="91440" marT="45720" marB="45720">
                    <a:lnR w="9525">
                      <a:solidFill>
                        <a:srgbClr val="CAD6DD"/>
                      </a:solidFill>
                      <a:prstDash val="solid"/>
                    </a:lnR>
                    <a:lnB w="9525">
                      <a:solidFill>
                        <a:srgbClr val="CAD6DD"/>
                      </a:solidFill>
                      <a:prstDash val="solid"/>
                    </a:lnB>
                    <a:solidFill>
                      <a:srgbClr val="F0F5F7"/>
                    </a:solidFill>
                  </a:tcPr>
                </a:tc>
              </a:tr>
              <a:tr h="666750">
                <a:tc>
                  <a:txBody>
                    <a:bodyPr/>
                    <a:lstStyle/>
                    <a:p>
                      <a:r>
                        <a:rPr sz="2025" b="0">
                          <a:solidFill>
                            <a:srgbClr val="344960"/>
                          </a:solidFill>
                          <a:latin typeface="Arial"/>
                          <a:ea typeface="Arial"/>
                          <a:cs typeface="Arial"/>
                        </a:rPr>
                        <a:t>Evaluator unavailable</a:t>
                      </a:r>
                    </a:p>
                  </a:txBody>
                  <a:tcPr marL="91440" marR="91440" marT="45720" marB="45720">
                    <a:lnL w="9525">
                      <a:solidFill>
                        <a:srgbClr val="CAD6DD"/>
                      </a:solidFill>
                      <a:prstDash val="solid"/>
                    </a:lnL>
                    <a:lnR w="9525">
                      <a:solidFill>
                        <a:srgbClr val="CAD6DD"/>
                      </a:solidFill>
                      <a:prstDash val="solid"/>
                    </a:lnR>
                    <a:lnB w="9525">
                      <a:solidFill>
                        <a:srgbClr val="CAD6DD"/>
                      </a:solidFill>
                      <a:prstDash val="solid"/>
                    </a:lnB>
                    <a:solidFill>
                      <a:srgbClr val="FFFFFF"/>
                    </a:solidFill>
                  </a:tcPr>
                </a:tc>
                <a:tc>
                  <a:txBody>
                    <a:bodyPr/>
                    <a:lstStyle/>
                    <a:p>
                      <a:r>
                        <a:rPr sz="2025" b="0">
                          <a:solidFill>
                            <a:srgbClr val="344960"/>
                          </a:solidFill>
                          <a:latin typeface="Arial"/>
                          <a:ea typeface="Arial"/>
                          <a:cs typeface="Arial"/>
                        </a:rPr>
                        <a:t>Held or inconclusive; no invented verdict</a:t>
                      </a:r>
                    </a:p>
                  </a:txBody>
                  <a:tcPr marL="91440" marR="91440" marT="45720" marB="45720">
                    <a:lnR w="9525">
                      <a:solidFill>
                        <a:srgbClr val="CAD6DD"/>
                      </a:solidFill>
                      <a:prstDash val="solid"/>
                    </a:lnR>
                    <a:lnB w="9525">
                      <a:solidFill>
                        <a:srgbClr val="CAD6DD"/>
                      </a:solidFill>
                      <a:prstDash val="solid"/>
                    </a:lnB>
                    <a:solidFill>
                      <a:srgbClr val="FFFFFF"/>
                    </a:solidFill>
                  </a:tcPr>
                </a:tc>
              </a:tr>
              <a:tr h="666750">
                <a:tc>
                  <a:txBody>
                    <a:bodyPr/>
                    <a:lstStyle/>
                    <a:p>
                      <a:r>
                        <a:rPr sz="2025" b="0">
                          <a:solidFill>
                            <a:srgbClr val="344960"/>
                          </a:solidFill>
                          <a:latin typeface="Arial"/>
                          <a:ea typeface="Arial"/>
                          <a:cs typeface="Arial"/>
                        </a:rPr>
                        <a:t>Material profile change</a:t>
                      </a:r>
                    </a:p>
                  </a:txBody>
                  <a:tcPr marL="91440" marR="91440" marT="45720" marB="45720">
                    <a:lnL w="9525">
                      <a:solidFill>
                        <a:srgbClr val="CAD6DD"/>
                      </a:solidFill>
                      <a:prstDash val="solid"/>
                    </a:lnL>
                    <a:lnR w="9525">
                      <a:solidFill>
                        <a:srgbClr val="CAD6DD"/>
                      </a:solidFill>
                      <a:prstDash val="solid"/>
                    </a:lnR>
                    <a:lnB w="9525">
                      <a:solidFill>
                        <a:srgbClr val="CAD6DD"/>
                      </a:solidFill>
                      <a:prstDash val="solid"/>
                    </a:lnB>
                    <a:solidFill>
                      <a:srgbClr val="F0F5F7"/>
                    </a:solidFill>
                  </a:tcPr>
                </a:tc>
                <a:tc>
                  <a:txBody>
                    <a:bodyPr/>
                    <a:lstStyle/>
                    <a:p>
                      <a:r>
                        <a:rPr sz="2025" b="0">
                          <a:solidFill>
                            <a:srgbClr val="344960"/>
                          </a:solidFill>
                          <a:latin typeface="Arial"/>
                          <a:ea typeface="Arial"/>
                          <a:cs typeface="Arial"/>
                        </a:rPr>
                        <a:t>Declared review or revalidation</a:t>
                      </a:r>
                    </a:p>
                  </a:txBody>
                  <a:tcPr marL="91440" marR="91440" marT="45720" marB="45720">
                    <a:lnR w="9525">
                      <a:solidFill>
                        <a:srgbClr val="CAD6DD"/>
                      </a:solidFill>
                      <a:prstDash val="solid"/>
                    </a:lnR>
                    <a:lnB w="9525">
                      <a:solidFill>
                        <a:srgbClr val="CAD6DD"/>
                      </a:solidFill>
                      <a:prstDash val="solid"/>
                    </a:lnB>
                    <a:solidFill>
                      <a:srgbClr val="F0F5F7"/>
                    </a:solidFill>
                  </a:tcPr>
                </a:tc>
              </a:tr>
            </a:tbl>
          </a:graphicData>
        </a:graphic>
      </p:graphicFrame>
      <p:sp>
        <p:nvSpPr>
          <p:cNvPr id="3" name="Discussion draft · 16 Oct 2026">
            <a:extLst xmlns:a="http://schemas.openxmlformats.org/drawingml/2006/main">
              <a:ext uri="{FF2B5EF4-FFF2-40B4-BE49-F238E27FC236}">
                <a16:creationId xmlns:a16="http://schemas.microsoft.com/office/drawing/2014/main" id="{45B64BDD-F1DC-43C4-B900-B0ED9901E3A4}"/>
              </a:ext>
            </a:extLst>
          </p:cNvPr>
          <p:cNvSpPr>
            <a:spLocks xmlns:a="http://schemas.openxmlformats.org/drawingml/2006/main" noGrp="1"/>
          </p:cNvSpPr>
          <p:nvPr/>
        </p:nvSpPr>
        <p:spPr>
          <a:xfrm xmlns:a="http://schemas.openxmlformats.org/drawingml/2006/main">
            <a:off x="609600" y="6477000"/>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1275" b="0">
                <a:solidFill>
                  <a:srgbClr val="607485"/>
                </a:solidFill>
                <a:latin typeface="Arial"/>
                <a:ea typeface="Arial"/>
                <a:cs typeface="Arial"/>
              </a:defRPr>
            </a:defPPr>
            <a:lvl1pPr algn="l">
              <a:defRPr sz="1275" b="0">
                <a:solidFill>
                  <a:srgbClr val="607485"/>
                </a:solidFill>
                <a:latin typeface="Arial"/>
                <a:ea typeface="Arial"/>
                <a:cs typeface="Arial"/>
              </a:defRPr>
            </a:lvl1pPr>
            <a:lvl2pPr algn="l">
              <a:defRPr sz="1275" b="0">
                <a:solidFill>
                  <a:srgbClr val="607485"/>
                </a:solidFill>
                <a:latin typeface="Arial"/>
                <a:ea typeface="Arial"/>
                <a:cs typeface="Arial"/>
              </a:defRPr>
            </a:lvl2pPr>
            <a:lvl3pPr algn="l">
              <a:defRPr sz="1275" b="0">
                <a:solidFill>
                  <a:srgbClr val="607485"/>
                </a:solidFill>
                <a:latin typeface="Arial"/>
                <a:ea typeface="Arial"/>
                <a:cs typeface="Arial"/>
              </a:defRPr>
            </a:lvl3pPr>
            <a:lvl4pPr algn="l">
              <a:defRPr sz="1275" b="0">
                <a:solidFill>
                  <a:srgbClr val="607485"/>
                </a:solidFill>
                <a:latin typeface="Arial"/>
                <a:ea typeface="Arial"/>
                <a:cs typeface="Arial"/>
              </a:defRPr>
            </a:lvl4pPr>
            <a:lvl5pPr algn="l">
              <a:defRPr sz="1275" b="0">
                <a:solidFill>
                  <a:srgbClr val="607485"/>
                </a:solidFill>
                <a:latin typeface="Arial"/>
                <a:ea typeface="Arial"/>
                <a:cs typeface="Arial"/>
              </a:defRPr>
            </a:lvl5pPr>
            <a:lvl6pPr algn="l">
              <a:defRPr sz="1275" b="0">
                <a:solidFill>
                  <a:srgbClr val="607485"/>
                </a:solidFill>
                <a:latin typeface="Arial"/>
                <a:ea typeface="Arial"/>
                <a:cs typeface="Arial"/>
              </a:defRPr>
            </a:lvl6pPr>
            <a:lvl7pPr algn="l">
              <a:defRPr sz="1275" b="0">
                <a:solidFill>
                  <a:srgbClr val="607485"/>
                </a:solidFill>
                <a:latin typeface="Arial"/>
                <a:ea typeface="Arial"/>
                <a:cs typeface="Arial"/>
              </a:defRPr>
            </a:lvl7pPr>
            <a:lvl8pPr algn="l">
              <a:defRPr sz="1275" b="0">
                <a:solidFill>
                  <a:srgbClr val="607485"/>
                </a:solidFill>
                <a:latin typeface="Arial"/>
                <a:ea typeface="Arial"/>
                <a:cs typeface="Arial"/>
              </a:defRPr>
            </a:lvl8pPr>
            <a:lvl9pPr algn="l">
              <a:defRPr sz="1275" b="0">
                <a:solidFill>
                  <a:srgbClr val="607485"/>
                </a:solidFill>
                <a:latin typeface="Arial"/>
                <a:ea typeface="Arial"/>
                <a:cs typeface="Arial"/>
              </a:defRPr>
            </a:lvl9pPr>
          </a:lstStyle>
          <a:p xmlns:a="http://schemas.openxmlformats.org/drawingml/2006/main">
            <a:pPr algn="l">
              <a:defRPr sz="1275" b="0">
                <a:solidFill>
                  <a:srgbClr val="607485"/>
                </a:solidFill>
                <a:latin typeface="Arial"/>
                <a:ea typeface="Arial"/>
                <a:cs typeface="Arial"/>
              </a:defRPr>
            </a:pPr>
            <a:r>
              <a:rPr sz="1275" b="0">
                <a:solidFill>
                  <a:srgbClr val="607485"/>
                </a:solidFill>
                <a:latin typeface="Arial"/>
                <a:ea typeface="Arial"/>
                <a:cs typeface="Arial"/>
              </a:rPr>
              <a:t>Discussion draft · 16 Oct 2026</a:t>
            </a:r>
          </a:p>
        </p:txBody>
      </p:sp>
      <p:sp>
        <p:nvSpPr>
          <p:cNvPr id="4" name="08">
            <a:extLst xmlns:a="http://schemas.openxmlformats.org/drawingml/2006/main">
              <a:ext uri="{FF2B5EF4-FFF2-40B4-BE49-F238E27FC236}">
                <a16:creationId xmlns:a16="http://schemas.microsoft.com/office/drawing/2014/main" id="{6C62DB2C-62F3-4FDF-97F6-098C56CCD46B}"/>
              </a:ext>
            </a:extLst>
          </p:cNvPr>
          <p:cNvSpPr>
            <a:spLocks xmlns:a="http://schemas.openxmlformats.org/drawingml/2006/main" noGrp="1"/>
          </p:cNvSpPr>
          <p:nvPr/>
        </p:nvSpPr>
        <p:spPr>
          <a:xfrm xmlns:a="http://schemas.openxmlformats.org/drawingml/2006/main">
            <a:off x="10820400" y="6477000"/>
            <a:ext cx="762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r">
              <a:defRPr sz="1275" b="0">
                <a:solidFill>
                  <a:srgbClr val="607485"/>
                </a:solidFill>
                <a:latin typeface="Arial"/>
                <a:ea typeface="Arial"/>
                <a:cs typeface="Arial"/>
              </a:defRPr>
            </a:defPPr>
            <a:lvl1pPr algn="r">
              <a:defRPr sz="1275" b="0">
                <a:solidFill>
                  <a:srgbClr val="607485"/>
                </a:solidFill>
                <a:latin typeface="Arial"/>
                <a:ea typeface="Arial"/>
                <a:cs typeface="Arial"/>
              </a:defRPr>
            </a:lvl1pPr>
            <a:lvl2pPr algn="r">
              <a:defRPr sz="1275" b="0">
                <a:solidFill>
                  <a:srgbClr val="607485"/>
                </a:solidFill>
                <a:latin typeface="Arial"/>
                <a:ea typeface="Arial"/>
                <a:cs typeface="Arial"/>
              </a:defRPr>
            </a:lvl2pPr>
            <a:lvl3pPr algn="r">
              <a:defRPr sz="1275" b="0">
                <a:solidFill>
                  <a:srgbClr val="607485"/>
                </a:solidFill>
                <a:latin typeface="Arial"/>
                <a:ea typeface="Arial"/>
                <a:cs typeface="Arial"/>
              </a:defRPr>
            </a:lvl3pPr>
            <a:lvl4pPr algn="r">
              <a:defRPr sz="1275" b="0">
                <a:solidFill>
                  <a:srgbClr val="607485"/>
                </a:solidFill>
                <a:latin typeface="Arial"/>
                <a:ea typeface="Arial"/>
                <a:cs typeface="Arial"/>
              </a:defRPr>
            </a:lvl4pPr>
            <a:lvl5pPr algn="r">
              <a:defRPr sz="1275" b="0">
                <a:solidFill>
                  <a:srgbClr val="607485"/>
                </a:solidFill>
                <a:latin typeface="Arial"/>
                <a:ea typeface="Arial"/>
                <a:cs typeface="Arial"/>
              </a:defRPr>
            </a:lvl5pPr>
            <a:lvl6pPr algn="r">
              <a:defRPr sz="1275" b="0">
                <a:solidFill>
                  <a:srgbClr val="607485"/>
                </a:solidFill>
                <a:latin typeface="Arial"/>
                <a:ea typeface="Arial"/>
                <a:cs typeface="Arial"/>
              </a:defRPr>
            </a:lvl6pPr>
            <a:lvl7pPr algn="r">
              <a:defRPr sz="1275" b="0">
                <a:solidFill>
                  <a:srgbClr val="607485"/>
                </a:solidFill>
                <a:latin typeface="Arial"/>
                <a:ea typeface="Arial"/>
                <a:cs typeface="Arial"/>
              </a:defRPr>
            </a:lvl7pPr>
            <a:lvl8pPr algn="r">
              <a:defRPr sz="1275" b="0">
                <a:solidFill>
                  <a:srgbClr val="607485"/>
                </a:solidFill>
                <a:latin typeface="Arial"/>
                <a:ea typeface="Arial"/>
                <a:cs typeface="Arial"/>
              </a:defRPr>
            </a:lvl8pPr>
            <a:lvl9pPr algn="r">
              <a:defRPr sz="1275" b="0">
                <a:solidFill>
                  <a:srgbClr val="607485"/>
                </a:solidFill>
                <a:latin typeface="Arial"/>
                <a:ea typeface="Arial"/>
                <a:cs typeface="Arial"/>
              </a:defRPr>
            </a:lvl9pPr>
          </a:lstStyle>
          <a:p xmlns:a="http://schemas.openxmlformats.org/drawingml/2006/main">
            <a:pPr algn="r">
              <a:defRPr sz="1275" b="0">
                <a:solidFill>
                  <a:srgbClr val="607485"/>
                </a:solidFill>
                <a:latin typeface="Arial"/>
                <a:ea typeface="Arial"/>
                <a:cs typeface="Arial"/>
              </a:defRPr>
            </a:pPr>
            <a:r>
              <a:rPr sz="1275" b="0">
                <a:solidFill>
                  <a:srgbClr val="607485"/>
                </a:solidFill>
                <a:latin typeface="Arial"/>
                <a:ea typeface="Arial"/>
                <a:cs typeface="Arial"/>
              </a:rPr>
              <a:t>08</a:t>
            </a:r>
          </a:p>
        </p:txBody>
      </p:sp>
    </p:spTree>
    <p:extLst>
      <p:ext uri="{BB962C8B-B14F-4D97-AF65-F5344CB8AC3E}">
        <p14:creationId xmlns:p14="http://schemas.microsoft.com/office/powerpoint/2010/main" val="807235874"/>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Business value measurement">
            <a:extLst xmlns:a="http://schemas.openxmlformats.org/drawingml/2006/main">
              <a:ext uri="{FF2B5EF4-FFF2-40B4-BE49-F238E27FC236}">
                <a16:creationId xmlns:a16="http://schemas.microsoft.com/office/drawing/2014/main" id="{069D80C3-5A8C-46DC-8D34-E9DA77414DD0}"/>
              </a:ext>
            </a:extLst>
          </p:cNvPr>
          <p:cNvSpPr>
            <a:spLocks xmlns:a="http://schemas.openxmlformats.org/drawingml/2006/main" noGrp="1"/>
          </p:cNvSpPr>
          <p:nvPr/>
        </p:nvSpPr>
        <p:spPr>
          <a:xfrm xmlns:a="http://schemas.openxmlformats.org/drawingml/2006/main">
            <a:off x="609600" y="495300"/>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3900" b="1">
                <a:solidFill>
                  <a:srgbClr val="17283B"/>
                </a:solidFill>
                <a:latin typeface="Arial"/>
                <a:ea typeface="Arial"/>
                <a:cs typeface="Arial"/>
              </a:defRPr>
            </a:defPPr>
            <a:lvl1pPr algn="l">
              <a:defRPr sz="3900" b="1">
                <a:solidFill>
                  <a:srgbClr val="17283B"/>
                </a:solidFill>
                <a:latin typeface="Arial"/>
                <a:ea typeface="Arial"/>
                <a:cs typeface="Arial"/>
              </a:defRPr>
            </a:lvl1pPr>
            <a:lvl2pPr algn="l">
              <a:defRPr sz="3900" b="1">
                <a:solidFill>
                  <a:srgbClr val="17283B"/>
                </a:solidFill>
                <a:latin typeface="Arial"/>
                <a:ea typeface="Arial"/>
                <a:cs typeface="Arial"/>
              </a:defRPr>
            </a:lvl2pPr>
            <a:lvl3pPr algn="l">
              <a:defRPr sz="3900" b="1">
                <a:solidFill>
                  <a:srgbClr val="17283B"/>
                </a:solidFill>
                <a:latin typeface="Arial"/>
                <a:ea typeface="Arial"/>
                <a:cs typeface="Arial"/>
              </a:defRPr>
            </a:lvl3pPr>
            <a:lvl4pPr algn="l">
              <a:defRPr sz="3900" b="1">
                <a:solidFill>
                  <a:srgbClr val="17283B"/>
                </a:solidFill>
                <a:latin typeface="Arial"/>
                <a:ea typeface="Arial"/>
                <a:cs typeface="Arial"/>
              </a:defRPr>
            </a:lvl4pPr>
            <a:lvl5pPr algn="l">
              <a:defRPr sz="3900" b="1">
                <a:solidFill>
                  <a:srgbClr val="17283B"/>
                </a:solidFill>
                <a:latin typeface="Arial"/>
                <a:ea typeface="Arial"/>
                <a:cs typeface="Arial"/>
              </a:defRPr>
            </a:lvl5pPr>
            <a:lvl6pPr algn="l">
              <a:defRPr sz="3900" b="1">
                <a:solidFill>
                  <a:srgbClr val="17283B"/>
                </a:solidFill>
                <a:latin typeface="Arial"/>
                <a:ea typeface="Arial"/>
                <a:cs typeface="Arial"/>
              </a:defRPr>
            </a:lvl6pPr>
            <a:lvl7pPr algn="l">
              <a:defRPr sz="3900" b="1">
                <a:solidFill>
                  <a:srgbClr val="17283B"/>
                </a:solidFill>
                <a:latin typeface="Arial"/>
                <a:ea typeface="Arial"/>
                <a:cs typeface="Arial"/>
              </a:defRPr>
            </a:lvl7pPr>
            <a:lvl8pPr algn="l">
              <a:defRPr sz="3900" b="1">
                <a:solidFill>
                  <a:srgbClr val="17283B"/>
                </a:solidFill>
                <a:latin typeface="Arial"/>
                <a:ea typeface="Arial"/>
                <a:cs typeface="Arial"/>
              </a:defRPr>
            </a:lvl8pPr>
            <a:lvl9pPr algn="l">
              <a:defRPr sz="3900" b="1">
                <a:solidFill>
                  <a:srgbClr val="17283B"/>
                </a:solidFill>
                <a:latin typeface="Arial"/>
                <a:ea typeface="Arial"/>
                <a:cs typeface="Arial"/>
              </a:defRPr>
            </a:lvl9pPr>
          </a:lstStyle>
          <a:p xmlns:a="http://schemas.openxmlformats.org/drawingml/2006/main">
            <a:pPr algn="l">
              <a:defRPr sz="3900" b="1">
                <a:solidFill>
                  <a:srgbClr val="17283B"/>
                </a:solidFill>
                <a:latin typeface="Arial"/>
                <a:ea typeface="Arial"/>
                <a:cs typeface="Arial"/>
              </a:defRPr>
            </a:pPr>
            <a:r>
              <a:rPr sz="3900" b="1">
                <a:solidFill>
                  <a:srgbClr val="17283B"/>
                </a:solidFill>
                <a:latin typeface="Arial"/>
                <a:ea typeface="Arial"/>
                <a:cs typeface="Arial"/>
              </a:rPr>
              <a:t>Business value measurement</a:t>
            </a:r>
          </a:p>
        </p:txBody>
      </p:sp>
      <p:sp>
        <p:nvSpPr>
          <p:cNvPr id="2" name="Complete-cohort cost ÷ accepted outcomes">
            <a:extLst xmlns:a="http://schemas.openxmlformats.org/drawingml/2006/main">
              <a:ext uri="{FF2B5EF4-FFF2-40B4-BE49-F238E27FC236}">
                <a16:creationId xmlns:a16="http://schemas.microsoft.com/office/drawing/2014/main" id="{9A8689BA-E3E9-4FA9-8B8F-33BBD0443091}"/>
              </a:ext>
            </a:extLst>
          </p:cNvPr>
          <p:cNvSpPr>
            <a:spLocks xmlns:a="http://schemas.openxmlformats.org/drawingml/2006/main" noGrp="1"/>
          </p:cNvSpPr>
          <p:nvPr/>
        </p:nvSpPr>
        <p:spPr>
          <a:xfrm xmlns:a="http://schemas.openxmlformats.org/drawingml/2006/main">
            <a:off x="723900" y="1952625"/>
            <a:ext cx="10572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475" b="0">
                <a:solidFill>
                  <a:srgbClr val="344960"/>
                </a:solidFill>
                <a:latin typeface="Arial"/>
                <a:ea typeface="Arial"/>
                <a:cs typeface="Arial"/>
              </a:defRPr>
            </a:defPPr>
            <a:lvl1pPr algn="l">
              <a:defRPr sz="2475" b="0">
                <a:solidFill>
                  <a:srgbClr val="344960"/>
                </a:solidFill>
                <a:latin typeface="Arial"/>
                <a:ea typeface="Arial"/>
                <a:cs typeface="Arial"/>
              </a:defRPr>
            </a:lvl1pPr>
            <a:lvl2pPr algn="l">
              <a:defRPr sz="2475" b="0">
                <a:solidFill>
                  <a:srgbClr val="344960"/>
                </a:solidFill>
                <a:latin typeface="Arial"/>
                <a:ea typeface="Arial"/>
                <a:cs typeface="Arial"/>
              </a:defRPr>
            </a:lvl2pPr>
            <a:lvl3pPr algn="l">
              <a:defRPr sz="2475" b="0">
                <a:solidFill>
                  <a:srgbClr val="344960"/>
                </a:solidFill>
                <a:latin typeface="Arial"/>
                <a:ea typeface="Arial"/>
                <a:cs typeface="Arial"/>
              </a:defRPr>
            </a:lvl3pPr>
            <a:lvl4pPr algn="l">
              <a:defRPr sz="2475" b="0">
                <a:solidFill>
                  <a:srgbClr val="344960"/>
                </a:solidFill>
                <a:latin typeface="Arial"/>
                <a:ea typeface="Arial"/>
                <a:cs typeface="Arial"/>
              </a:defRPr>
            </a:lvl4pPr>
            <a:lvl5pPr algn="l">
              <a:defRPr sz="2475" b="0">
                <a:solidFill>
                  <a:srgbClr val="344960"/>
                </a:solidFill>
                <a:latin typeface="Arial"/>
                <a:ea typeface="Arial"/>
                <a:cs typeface="Arial"/>
              </a:defRPr>
            </a:lvl5pPr>
            <a:lvl6pPr algn="l">
              <a:defRPr sz="2475" b="0">
                <a:solidFill>
                  <a:srgbClr val="344960"/>
                </a:solidFill>
                <a:latin typeface="Arial"/>
                <a:ea typeface="Arial"/>
                <a:cs typeface="Arial"/>
              </a:defRPr>
            </a:lvl6pPr>
            <a:lvl7pPr algn="l">
              <a:defRPr sz="2475" b="0">
                <a:solidFill>
                  <a:srgbClr val="344960"/>
                </a:solidFill>
                <a:latin typeface="Arial"/>
                <a:ea typeface="Arial"/>
                <a:cs typeface="Arial"/>
              </a:defRPr>
            </a:lvl7pPr>
            <a:lvl8pPr algn="l">
              <a:defRPr sz="2475" b="0">
                <a:solidFill>
                  <a:srgbClr val="344960"/>
                </a:solidFill>
                <a:latin typeface="Arial"/>
                <a:ea typeface="Arial"/>
                <a:cs typeface="Arial"/>
              </a:defRPr>
            </a:lvl8pPr>
            <a:lvl9pPr algn="l">
              <a:defRPr sz="2475" b="0">
                <a:solidFill>
                  <a:srgbClr val="344960"/>
                </a:solidFill>
                <a:latin typeface="Arial"/>
                <a:ea typeface="Arial"/>
                <a:cs typeface="Arial"/>
              </a:defRPr>
            </a:lvl9pPr>
          </a:lstStyle>
          <a:p xmlns:a="http://schemas.openxmlformats.org/drawingml/2006/main">
            <a:pPr algn="l">
              <a:defRPr sz="2475" b="0">
                <a:solidFill>
                  <a:srgbClr val="344960"/>
                </a:solidFill>
                <a:latin typeface="Arial"/>
                <a:ea typeface="Arial"/>
                <a:cs typeface="Arial"/>
              </a:defRPr>
            </a:pPr>
            <a:r>
              <a:rPr sz="2475" b="0">
                <a:solidFill>
                  <a:srgbClr val="344960"/>
                </a:solidFill>
                <a:latin typeface="Arial"/>
                <a:ea typeface="Arial"/>
                <a:cs typeface="Arial"/>
              </a:rPr>
              <a:t>Complete-cohort cost ÷ accepted outcomes</a:t>
            </a:r>
          </a:p>
        </p:txBody>
      </p:sp>
      <p:sp>
        <p:nvSpPr>
          <p:cNvPr id="3" name="Include failures, retries, supervision a">
            <a:extLst xmlns:a="http://schemas.openxmlformats.org/drawingml/2006/main">
              <a:ext uri="{FF2B5EF4-FFF2-40B4-BE49-F238E27FC236}">
                <a16:creationId xmlns:a16="http://schemas.microsoft.com/office/drawing/2014/main" id="{290037C2-E8AE-46FA-BF58-B158452AB241}"/>
              </a:ext>
            </a:extLst>
          </p:cNvPr>
          <p:cNvSpPr>
            <a:spLocks xmlns:a="http://schemas.openxmlformats.org/drawingml/2006/main" noGrp="1"/>
          </p:cNvSpPr>
          <p:nvPr/>
        </p:nvSpPr>
        <p:spPr>
          <a:xfrm xmlns:a="http://schemas.openxmlformats.org/drawingml/2006/main">
            <a:off x="723900" y="2676525"/>
            <a:ext cx="10572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475" b="0">
                <a:solidFill>
                  <a:srgbClr val="344960"/>
                </a:solidFill>
                <a:latin typeface="Arial"/>
                <a:ea typeface="Arial"/>
                <a:cs typeface="Arial"/>
              </a:defRPr>
            </a:defPPr>
            <a:lvl1pPr algn="l">
              <a:defRPr sz="2475" b="0">
                <a:solidFill>
                  <a:srgbClr val="344960"/>
                </a:solidFill>
                <a:latin typeface="Arial"/>
                <a:ea typeface="Arial"/>
                <a:cs typeface="Arial"/>
              </a:defRPr>
            </a:lvl1pPr>
            <a:lvl2pPr algn="l">
              <a:defRPr sz="2475" b="0">
                <a:solidFill>
                  <a:srgbClr val="344960"/>
                </a:solidFill>
                <a:latin typeface="Arial"/>
                <a:ea typeface="Arial"/>
                <a:cs typeface="Arial"/>
              </a:defRPr>
            </a:lvl2pPr>
            <a:lvl3pPr algn="l">
              <a:defRPr sz="2475" b="0">
                <a:solidFill>
                  <a:srgbClr val="344960"/>
                </a:solidFill>
                <a:latin typeface="Arial"/>
                <a:ea typeface="Arial"/>
                <a:cs typeface="Arial"/>
              </a:defRPr>
            </a:lvl3pPr>
            <a:lvl4pPr algn="l">
              <a:defRPr sz="2475" b="0">
                <a:solidFill>
                  <a:srgbClr val="344960"/>
                </a:solidFill>
                <a:latin typeface="Arial"/>
                <a:ea typeface="Arial"/>
                <a:cs typeface="Arial"/>
              </a:defRPr>
            </a:lvl4pPr>
            <a:lvl5pPr algn="l">
              <a:defRPr sz="2475" b="0">
                <a:solidFill>
                  <a:srgbClr val="344960"/>
                </a:solidFill>
                <a:latin typeface="Arial"/>
                <a:ea typeface="Arial"/>
                <a:cs typeface="Arial"/>
              </a:defRPr>
            </a:lvl5pPr>
            <a:lvl6pPr algn="l">
              <a:defRPr sz="2475" b="0">
                <a:solidFill>
                  <a:srgbClr val="344960"/>
                </a:solidFill>
                <a:latin typeface="Arial"/>
                <a:ea typeface="Arial"/>
                <a:cs typeface="Arial"/>
              </a:defRPr>
            </a:lvl6pPr>
            <a:lvl7pPr algn="l">
              <a:defRPr sz="2475" b="0">
                <a:solidFill>
                  <a:srgbClr val="344960"/>
                </a:solidFill>
                <a:latin typeface="Arial"/>
                <a:ea typeface="Arial"/>
                <a:cs typeface="Arial"/>
              </a:defRPr>
            </a:lvl7pPr>
            <a:lvl8pPr algn="l">
              <a:defRPr sz="2475" b="0">
                <a:solidFill>
                  <a:srgbClr val="344960"/>
                </a:solidFill>
                <a:latin typeface="Arial"/>
                <a:ea typeface="Arial"/>
                <a:cs typeface="Arial"/>
              </a:defRPr>
            </a:lvl8pPr>
            <a:lvl9pPr algn="l">
              <a:defRPr sz="2475" b="0">
                <a:solidFill>
                  <a:srgbClr val="344960"/>
                </a:solidFill>
                <a:latin typeface="Arial"/>
                <a:ea typeface="Arial"/>
                <a:cs typeface="Arial"/>
              </a:defRPr>
            </a:lvl9pPr>
          </a:lstStyle>
          <a:p xmlns:a="http://schemas.openxmlformats.org/drawingml/2006/main">
            <a:pPr algn="l">
              <a:defRPr sz="2475" b="0">
                <a:solidFill>
                  <a:srgbClr val="344960"/>
                </a:solidFill>
                <a:latin typeface="Arial"/>
                <a:ea typeface="Arial"/>
                <a:cs typeface="Arial"/>
              </a:defRPr>
            </a:pPr>
            <a:r>
              <a:rPr sz="2475" b="0">
                <a:solidFill>
                  <a:srgbClr val="344960"/>
                </a:solidFill>
                <a:latin typeface="Arial"/>
                <a:ea typeface="Arial"/>
                <a:cs typeface="Arial"/>
              </a:rPr>
              <a:t>Include failures, retries, supervision and rework</a:t>
            </a:r>
          </a:p>
        </p:txBody>
      </p:sp>
      <p:sp>
        <p:nvSpPr>
          <p:cNvPr id="4" name="Keep acceptance, scope and conditions co">
            <a:extLst xmlns:a="http://schemas.openxmlformats.org/drawingml/2006/main">
              <a:ext uri="{FF2B5EF4-FFF2-40B4-BE49-F238E27FC236}">
                <a16:creationId xmlns:a16="http://schemas.microsoft.com/office/drawing/2014/main" id="{B8531AE1-F047-4A19-AFEB-35F8D8CA9F9B}"/>
              </a:ext>
            </a:extLst>
          </p:cNvPr>
          <p:cNvSpPr>
            <a:spLocks xmlns:a="http://schemas.openxmlformats.org/drawingml/2006/main" noGrp="1"/>
          </p:cNvSpPr>
          <p:nvPr/>
        </p:nvSpPr>
        <p:spPr>
          <a:xfrm xmlns:a="http://schemas.openxmlformats.org/drawingml/2006/main">
            <a:off x="723900" y="3400425"/>
            <a:ext cx="10572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475" b="0">
                <a:solidFill>
                  <a:srgbClr val="344960"/>
                </a:solidFill>
                <a:latin typeface="Arial"/>
                <a:ea typeface="Arial"/>
                <a:cs typeface="Arial"/>
              </a:defRPr>
            </a:defPPr>
            <a:lvl1pPr algn="l">
              <a:defRPr sz="2475" b="0">
                <a:solidFill>
                  <a:srgbClr val="344960"/>
                </a:solidFill>
                <a:latin typeface="Arial"/>
                <a:ea typeface="Arial"/>
                <a:cs typeface="Arial"/>
              </a:defRPr>
            </a:lvl1pPr>
            <a:lvl2pPr algn="l">
              <a:defRPr sz="2475" b="0">
                <a:solidFill>
                  <a:srgbClr val="344960"/>
                </a:solidFill>
                <a:latin typeface="Arial"/>
                <a:ea typeface="Arial"/>
                <a:cs typeface="Arial"/>
              </a:defRPr>
            </a:lvl2pPr>
            <a:lvl3pPr algn="l">
              <a:defRPr sz="2475" b="0">
                <a:solidFill>
                  <a:srgbClr val="344960"/>
                </a:solidFill>
                <a:latin typeface="Arial"/>
                <a:ea typeface="Arial"/>
                <a:cs typeface="Arial"/>
              </a:defRPr>
            </a:lvl3pPr>
            <a:lvl4pPr algn="l">
              <a:defRPr sz="2475" b="0">
                <a:solidFill>
                  <a:srgbClr val="344960"/>
                </a:solidFill>
                <a:latin typeface="Arial"/>
                <a:ea typeface="Arial"/>
                <a:cs typeface="Arial"/>
              </a:defRPr>
            </a:lvl4pPr>
            <a:lvl5pPr algn="l">
              <a:defRPr sz="2475" b="0">
                <a:solidFill>
                  <a:srgbClr val="344960"/>
                </a:solidFill>
                <a:latin typeface="Arial"/>
                <a:ea typeface="Arial"/>
                <a:cs typeface="Arial"/>
              </a:defRPr>
            </a:lvl5pPr>
            <a:lvl6pPr algn="l">
              <a:defRPr sz="2475" b="0">
                <a:solidFill>
                  <a:srgbClr val="344960"/>
                </a:solidFill>
                <a:latin typeface="Arial"/>
                <a:ea typeface="Arial"/>
                <a:cs typeface="Arial"/>
              </a:defRPr>
            </a:lvl6pPr>
            <a:lvl7pPr algn="l">
              <a:defRPr sz="2475" b="0">
                <a:solidFill>
                  <a:srgbClr val="344960"/>
                </a:solidFill>
                <a:latin typeface="Arial"/>
                <a:ea typeface="Arial"/>
                <a:cs typeface="Arial"/>
              </a:defRPr>
            </a:lvl7pPr>
            <a:lvl8pPr algn="l">
              <a:defRPr sz="2475" b="0">
                <a:solidFill>
                  <a:srgbClr val="344960"/>
                </a:solidFill>
                <a:latin typeface="Arial"/>
                <a:ea typeface="Arial"/>
                <a:cs typeface="Arial"/>
              </a:defRPr>
            </a:lvl8pPr>
            <a:lvl9pPr algn="l">
              <a:defRPr sz="2475" b="0">
                <a:solidFill>
                  <a:srgbClr val="344960"/>
                </a:solidFill>
                <a:latin typeface="Arial"/>
                <a:ea typeface="Arial"/>
                <a:cs typeface="Arial"/>
              </a:defRPr>
            </a:lvl9pPr>
          </a:lstStyle>
          <a:p xmlns:a="http://schemas.openxmlformats.org/drawingml/2006/main">
            <a:pPr algn="l">
              <a:defRPr sz="2475" b="0">
                <a:solidFill>
                  <a:srgbClr val="344960"/>
                </a:solidFill>
                <a:latin typeface="Arial"/>
                <a:ea typeface="Arial"/>
                <a:cs typeface="Arial"/>
              </a:defRPr>
            </a:pPr>
            <a:r>
              <a:rPr sz="2475" b="0">
                <a:solidFill>
                  <a:srgbClr val="344960"/>
                </a:solidFill>
                <a:latin typeface="Arial"/>
                <a:ea typeface="Arial"/>
                <a:cs typeface="Arial"/>
              </a:rPr>
              <a:t>Keep acceptance, scope and conditions comparable</a:t>
            </a:r>
          </a:p>
        </p:txBody>
      </p:sp>
      <p:sp>
        <p:nvSpPr>
          <p:cNvPr id="5" name="Zero accepted outcomes: ratio undefined">
            <a:extLst xmlns:a="http://schemas.openxmlformats.org/drawingml/2006/main">
              <a:ext uri="{FF2B5EF4-FFF2-40B4-BE49-F238E27FC236}">
                <a16:creationId xmlns:a16="http://schemas.microsoft.com/office/drawing/2014/main" id="{F3C92982-4D5E-4F0B-B778-6E84995E96D6}"/>
              </a:ext>
            </a:extLst>
          </p:cNvPr>
          <p:cNvSpPr>
            <a:spLocks xmlns:a="http://schemas.openxmlformats.org/drawingml/2006/main" noGrp="1"/>
          </p:cNvSpPr>
          <p:nvPr/>
        </p:nvSpPr>
        <p:spPr>
          <a:xfrm xmlns:a="http://schemas.openxmlformats.org/drawingml/2006/main">
            <a:off x="723900" y="4124325"/>
            <a:ext cx="10572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475" b="0">
                <a:solidFill>
                  <a:srgbClr val="344960"/>
                </a:solidFill>
                <a:latin typeface="Arial"/>
                <a:ea typeface="Arial"/>
                <a:cs typeface="Arial"/>
              </a:defRPr>
            </a:defPPr>
            <a:lvl1pPr algn="l">
              <a:defRPr sz="2475" b="0">
                <a:solidFill>
                  <a:srgbClr val="344960"/>
                </a:solidFill>
                <a:latin typeface="Arial"/>
                <a:ea typeface="Arial"/>
                <a:cs typeface="Arial"/>
              </a:defRPr>
            </a:lvl1pPr>
            <a:lvl2pPr algn="l">
              <a:defRPr sz="2475" b="0">
                <a:solidFill>
                  <a:srgbClr val="344960"/>
                </a:solidFill>
                <a:latin typeface="Arial"/>
                <a:ea typeface="Arial"/>
                <a:cs typeface="Arial"/>
              </a:defRPr>
            </a:lvl2pPr>
            <a:lvl3pPr algn="l">
              <a:defRPr sz="2475" b="0">
                <a:solidFill>
                  <a:srgbClr val="344960"/>
                </a:solidFill>
                <a:latin typeface="Arial"/>
                <a:ea typeface="Arial"/>
                <a:cs typeface="Arial"/>
              </a:defRPr>
            </a:lvl3pPr>
            <a:lvl4pPr algn="l">
              <a:defRPr sz="2475" b="0">
                <a:solidFill>
                  <a:srgbClr val="344960"/>
                </a:solidFill>
                <a:latin typeface="Arial"/>
                <a:ea typeface="Arial"/>
                <a:cs typeface="Arial"/>
              </a:defRPr>
            </a:lvl4pPr>
            <a:lvl5pPr algn="l">
              <a:defRPr sz="2475" b="0">
                <a:solidFill>
                  <a:srgbClr val="344960"/>
                </a:solidFill>
                <a:latin typeface="Arial"/>
                <a:ea typeface="Arial"/>
                <a:cs typeface="Arial"/>
              </a:defRPr>
            </a:lvl5pPr>
            <a:lvl6pPr algn="l">
              <a:defRPr sz="2475" b="0">
                <a:solidFill>
                  <a:srgbClr val="344960"/>
                </a:solidFill>
                <a:latin typeface="Arial"/>
                <a:ea typeface="Arial"/>
                <a:cs typeface="Arial"/>
              </a:defRPr>
            </a:lvl6pPr>
            <a:lvl7pPr algn="l">
              <a:defRPr sz="2475" b="0">
                <a:solidFill>
                  <a:srgbClr val="344960"/>
                </a:solidFill>
                <a:latin typeface="Arial"/>
                <a:ea typeface="Arial"/>
                <a:cs typeface="Arial"/>
              </a:defRPr>
            </a:lvl7pPr>
            <a:lvl8pPr algn="l">
              <a:defRPr sz="2475" b="0">
                <a:solidFill>
                  <a:srgbClr val="344960"/>
                </a:solidFill>
                <a:latin typeface="Arial"/>
                <a:ea typeface="Arial"/>
                <a:cs typeface="Arial"/>
              </a:defRPr>
            </a:lvl8pPr>
            <a:lvl9pPr algn="l">
              <a:defRPr sz="2475" b="0">
                <a:solidFill>
                  <a:srgbClr val="344960"/>
                </a:solidFill>
                <a:latin typeface="Arial"/>
                <a:ea typeface="Arial"/>
                <a:cs typeface="Arial"/>
              </a:defRPr>
            </a:lvl9pPr>
          </a:lstStyle>
          <a:p xmlns:a="http://schemas.openxmlformats.org/drawingml/2006/main">
            <a:pPr algn="l">
              <a:defRPr sz="2475" b="0">
                <a:solidFill>
                  <a:srgbClr val="344960"/>
                </a:solidFill>
                <a:latin typeface="Arial"/>
                <a:ea typeface="Arial"/>
                <a:cs typeface="Arial"/>
              </a:defRPr>
            </a:pPr>
            <a:r>
              <a:rPr sz="2475" b="0">
                <a:solidFill>
                  <a:srgbClr val="344960"/>
                </a:solidFill>
                <a:latin typeface="Arial"/>
                <a:ea typeface="Arial"/>
                <a:cs typeface="Arial"/>
              </a:rPr>
              <a:t>Zero accepted outcomes: ratio undefined</a:t>
            </a:r>
          </a:p>
        </p:txBody>
      </p:sp>
      <p:sp>
        <p:nvSpPr>
          <p:cNvPr id="6" name="Savings remain unmeasured">
            <a:extLst xmlns:a="http://schemas.openxmlformats.org/drawingml/2006/main">
              <a:ext uri="{FF2B5EF4-FFF2-40B4-BE49-F238E27FC236}">
                <a16:creationId xmlns:a16="http://schemas.microsoft.com/office/drawing/2014/main" id="{023D3D49-F835-4ADD-8FAF-624C2492F626}"/>
              </a:ext>
            </a:extLst>
          </p:cNvPr>
          <p:cNvSpPr>
            <a:spLocks xmlns:a="http://schemas.openxmlformats.org/drawingml/2006/main" noGrp="1"/>
          </p:cNvSpPr>
          <p:nvPr/>
        </p:nvSpPr>
        <p:spPr>
          <a:xfrm xmlns:a="http://schemas.openxmlformats.org/drawingml/2006/main">
            <a:off x="723900" y="4848225"/>
            <a:ext cx="10572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475" b="0">
                <a:solidFill>
                  <a:srgbClr val="344960"/>
                </a:solidFill>
                <a:latin typeface="Arial"/>
                <a:ea typeface="Arial"/>
                <a:cs typeface="Arial"/>
              </a:defRPr>
            </a:defPPr>
            <a:lvl1pPr algn="l">
              <a:defRPr sz="2475" b="0">
                <a:solidFill>
                  <a:srgbClr val="344960"/>
                </a:solidFill>
                <a:latin typeface="Arial"/>
                <a:ea typeface="Arial"/>
                <a:cs typeface="Arial"/>
              </a:defRPr>
            </a:lvl1pPr>
            <a:lvl2pPr algn="l">
              <a:defRPr sz="2475" b="0">
                <a:solidFill>
                  <a:srgbClr val="344960"/>
                </a:solidFill>
                <a:latin typeface="Arial"/>
                <a:ea typeface="Arial"/>
                <a:cs typeface="Arial"/>
              </a:defRPr>
            </a:lvl2pPr>
            <a:lvl3pPr algn="l">
              <a:defRPr sz="2475" b="0">
                <a:solidFill>
                  <a:srgbClr val="344960"/>
                </a:solidFill>
                <a:latin typeface="Arial"/>
                <a:ea typeface="Arial"/>
                <a:cs typeface="Arial"/>
              </a:defRPr>
            </a:lvl3pPr>
            <a:lvl4pPr algn="l">
              <a:defRPr sz="2475" b="0">
                <a:solidFill>
                  <a:srgbClr val="344960"/>
                </a:solidFill>
                <a:latin typeface="Arial"/>
                <a:ea typeface="Arial"/>
                <a:cs typeface="Arial"/>
              </a:defRPr>
            </a:lvl4pPr>
            <a:lvl5pPr algn="l">
              <a:defRPr sz="2475" b="0">
                <a:solidFill>
                  <a:srgbClr val="344960"/>
                </a:solidFill>
                <a:latin typeface="Arial"/>
                <a:ea typeface="Arial"/>
                <a:cs typeface="Arial"/>
              </a:defRPr>
            </a:lvl5pPr>
            <a:lvl6pPr algn="l">
              <a:defRPr sz="2475" b="0">
                <a:solidFill>
                  <a:srgbClr val="344960"/>
                </a:solidFill>
                <a:latin typeface="Arial"/>
                <a:ea typeface="Arial"/>
                <a:cs typeface="Arial"/>
              </a:defRPr>
            </a:lvl6pPr>
            <a:lvl7pPr algn="l">
              <a:defRPr sz="2475" b="0">
                <a:solidFill>
                  <a:srgbClr val="344960"/>
                </a:solidFill>
                <a:latin typeface="Arial"/>
                <a:ea typeface="Arial"/>
                <a:cs typeface="Arial"/>
              </a:defRPr>
            </a:lvl7pPr>
            <a:lvl8pPr algn="l">
              <a:defRPr sz="2475" b="0">
                <a:solidFill>
                  <a:srgbClr val="344960"/>
                </a:solidFill>
                <a:latin typeface="Arial"/>
                <a:ea typeface="Arial"/>
                <a:cs typeface="Arial"/>
              </a:defRPr>
            </a:lvl8pPr>
            <a:lvl9pPr algn="l">
              <a:defRPr sz="2475" b="0">
                <a:solidFill>
                  <a:srgbClr val="344960"/>
                </a:solidFill>
                <a:latin typeface="Arial"/>
                <a:ea typeface="Arial"/>
                <a:cs typeface="Arial"/>
              </a:defRPr>
            </a:lvl9pPr>
          </a:lstStyle>
          <a:p xmlns:a="http://schemas.openxmlformats.org/drawingml/2006/main">
            <a:pPr algn="l">
              <a:defRPr sz="2475" b="0">
                <a:solidFill>
                  <a:srgbClr val="344960"/>
                </a:solidFill>
                <a:latin typeface="Arial"/>
                <a:ea typeface="Arial"/>
                <a:cs typeface="Arial"/>
              </a:defRPr>
            </a:pPr>
            <a:r>
              <a:rPr sz="2475" b="0">
                <a:solidFill>
                  <a:srgbClr val="344960"/>
                </a:solidFill>
                <a:latin typeface="Arial"/>
                <a:ea typeface="Arial"/>
                <a:cs typeface="Arial"/>
              </a:rPr>
              <a:t>Savings remain unmeasured</a:t>
            </a:r>
          </a:p>
        </p:txBody>
      </p:sp>
      <p:sp>
        <p:nvSpPr>
          <p:cNvPr id="7" name="Discussion draft · 16 Oct 2026">
            <a:extLst xmlns:a="http://schemas.openxmlformats.org/drawingml/2006/main">
              <a:ext uri="{FF2B5EF4-FFF2-40B4-BE49-F238E27FC236}">
                <a16:creationId xmlns:a16="http://schemas.microsoft.com/office/drawing/2014/main" id="{0BDE52DA-6CBF-464E-AD60-BF1BDB417A06}"/>
              </a:ext>
            </a:extLst>
          </p:cNvPr>
          <p:cNvSpPr>
            <a:spLocks xmlns:a="http://schemas.openxmlformats.org/drawingml/2006/main" noGrp="1"/>
          </p:cNvSpPr>
          <p:nvPr/>
        </p:nvSpPr>
        <p:spPr>
          <a:xfrm xmlns:a="http://schemas.openxmlformats.org/drawingml/2006/main">
            <a:off x="609600" y="6477000"/>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1275" b="0">
                <a:solidFill>
                  <a:srgbClr val="607485"/>
                </a:solidFill>
                <a:latin typeface="Arial"/>
                <a:ea typeface="Arial"/>
                <a:cs typeface="Arial"/>
              </a:defRPr>
            </a:defPPr>
            <a:lvl1pPr algn="l">
              <a:defRPr sz="1275" b="0">
                <a:solidFill>
                  <a:srgbClr val="607485"/>
                </a:solidFill>
                <a:latin typeface="Arial"/>
                <a:ea typeface="Arial"/>
                <a:cs typeface="Arial"/>
              </a:defRPr>
            </a:lvl1pPr>
            <a:lvl2pPr algn="l">
              <a:defRPr sz="1275" b="0">
                <a:solidFill>
                  <a:srgbClr val="607485"/>
                </a:solidFill>
                <a:latin typeface="Arial"/>
                <a:ea typeface="Arial"/>
                <a:cs typeface="Arial"/>
              </a:defRPr>
            </a:lvl2pPr>
            <a:lvl3pPr algn="l">
              <a:defRPr sz="1275" b="0">
                <a:solidFill>
                  <a:srgbClr val="607485"/>
                </a:solidFill>
                <a:latin typeface="Arial"/>
                <a:ea typeface="Arial"/>
                <a:cs typeface="Arial"/>
              </a:defRPr>
            </a:lvl3pPr>
            <a:lvl4pPr algn="l">
              <a:defRPr sz="1275" b="0">
                <a:solidFill>
                  <a:srgbClr val="607485"/>
                </a:solidFill>
                <a:latin typeface="Arial"/>
                <a:ea typeface="Arial"/>
                <a:cs typeface="Arial"/>
              </a:defRPr>
            </a:lvl4pPr>
            <a:lvl5pPr algn="l">
              <a:defRPr sz="1275" b="0">
                <a:solidFill>
                  <a:srgbClr val="607485"/>
                </a:solidFill>
                <a:latin typeface="Arial"/>
                <a:ea typeface="Arial"/>
                <a:cs typeface="Arial"/>
              </a:defRPr>
            </a:lvl5pPr>
            <a:lvl6pPr algn="l">
              <a:defRPr sz="1275" b="0">
                <a:solidFill>
                  <a:srgbClr val="607485"/>
                </a:solidFill>
                <a:latin typeface="Arial"/>
                <a:ea typeface="Arial"/>
                <a:cs typeface="Arial"/>
              </a:defRPr>
            </a:lvl6pPr>
            <a:lvl7pPr algn="l">
              <a:defRPr sz="1275" b="0">
                <a:solidFill>
                  <a:srgbClr val="607485"/>
                </a:solidFill>
                <a:latin typeface="Arial"/>
                <a:ea typeface="Arial"/>
                <a:cs typeface="Arial"/>
              </a:defRPr>
            </a:lvl7pPr>
            <a:lvl8pPr algn="l">
              <a:defRPr sz="1275" b="0">
                <a:solidFill>
                  <a:srgbClr val="607485"/>
                </a:solidFill>
                <a:latin typeface="Arial"/>
                <a:ea typeface="Arial"/>
                <a:cs typeface="Arial"/>
              </a:defRPr>
            </a:lvl8pPr>
            <a:lvl9pPr algn="l">
              <a:defRPr sz="1275" b="0">
                <a:solidFill>
                  <a:srgbClr val="607485"/>
                </a:solidFill>
                <a:latin typeface="Arial"/>
                <a:ea typeface="Arial"/>
                <a:cs typeface="Arial"/>
              </a:defRPr>
            </a:lvl9pPr>
          </a:lstStyle>
          <a:p xmlns:a="http://schemas.openxmlformats.org/drawingml/2006/main">
            <a:pPr algn="l">
              <a:defRPr sz="1275" b="0">
                <a:solidFill>
                  <a:srgbClr val="607485"/>
                </a:solidFill>
                <a:latin typeface="Arial"/>
                <a:ea typeface="Arial"/>
                <a:cs typeface="Arial"/>
              </a:defRPr>
            </a:pPr>
            <a:r>
              <a:rPr sz="1275" b="0">
                <a:solidFill>
                  <a:srgbClr val="607485"/>
                </a:solidFill>
                <a:latin typeface="Arial"/>
                <a:ea typeface="Arial"/>
                <a:cs typeface="Arial"/>
              </a:rPr>
              <a:t>Discussion draft · 16 Oct 2026</a:t>
            </a:r>
          </a:p>
        </p:txBody>
      </p:sp>
      <p:sp>
        <p:nvSpPr>
          <p:cNvPr id="8" name="09">
            <a:extLst xmlns:a="http://schemas.openxmlformats.org/drawingml/2006/main">
              <a:ext uri="{FF2B5EF4-FFF2-40B4-BE49-F238E27FC236}">
                <a16:creationId xmlns:a16="http://schemas.microsoft.com/office/drawing/2014/main" id="{B1AFAA48-8027-47CC-B672-60A157ADCB55}"/>
              </a:ext>
            </a:extLst>
          </p:cNvPr>
          <p:cNvSpPr>
            <a:spLocks xmlns:a="http://schemas.openxmlformats.org/drawingml/2006/main" noGrp="1"/>
          </p:cNvSpPr>
          <p:nvPr/>
        </p:nvSpPr>
        <p:spPr>
          <a:xfrm xmlns:a="http://schemas.openxmlformats.org/drawingml/2006/main">
            <a:off x="10820400" y="6477000"/>
            <a:ext cx="762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r">
              <a:defRPr sz="1275" b="0">
                <a:solidFill>
                  <a:srgbClr val="607485"/>
                </a:solidFill>
                <a:latin typeface="Arial"/>
                <a:ea typeface="Arial"/>
                <a:cs typeface="Arial"/>
              </a:defRPr>
            </a:defPPr>
            <a:lvl1pPr algn="r">
              <a:defRPr sz="1275" b="0">
                <a:solidFill>
                  <a:srgbClr val="607485"/>
                </a:solidFill>
                <a:latin typeface="Arial"/>
                <a:ea typeface="Arial"/>
                <a:cs typeface="Arial"/>
              </a:defRPr>
            </a:lvl1pPr>
            <a:lvl2pPr algn="r">
              <a:defRPr sz="1275" b="0">
                <a:solidFill>
                  <a:srgbClr val="607485"/>
                </a:solidFill>
                <a:latin typeface="Arial"/>
                <a:ea typeface="Arial"/>
                <a:cs typeface="Arial"/>
              </a:defRPr>
            </a:lvl2pPr>
            <a:lvl3pPr algn="r">
              <a:defRPr sz="1275" b="0">
                <a:solidFill>
                  <a:srgbClr val="607485"/>
                </a:solidFill>
                <a:latin typeface="Arial"/>
                <a:ea typeface="Arial"/>
                <a:cs typeface="Arial"/>
              </a:defRPr>
            </a:lvl3pPr>
            <a:lvl4pPr algn="r">
              <a:defRPr sz="1275" b="0">
                <a:solidFill>
                  <a:srgbClr val="607485"/>
                </a:solidFill>
                <a:latin typeface="Arial"/>
                <a:ea typeface="Arial"/>
                <a:cs typeface="Arial"/>
              </a:defRPr>
            </a:lvl4pPr>
            <a:lvl5pPr algn="r">
              <a:defRPr sz="1275" b="0">
                <a:solidFill>
                  <a:srgbClr val="607485"/>
                </a:solidFill>
                <a:latin typeface="Arial"/>
                <a:ea typeface="Arial"/>
                <a:cs typeface="Arial"/>
              </a:defRPr>
            </a:lvl5pPr>
            <a:lvl6pPr algn="r">
              <a:defRPr sz="1275" b="0">
                <a:solidFill>
                  <a:srgbClr val="607485"/>
                </a:solidFill>
                <a:latin typeface="Arial"/>
                <a:ea typeface="Arial"/>
                <a:cs typeface="Arial"/>
              </a:defRPr>
            </a:lvl6pPr>
            <a:lvl7pPr algn="r">
              <a:defRPr sz="1275" b="0">
                <a:solidFill>
                  <a:srgbClr val="607485"/>
                </a:solidFill>
                <a:latin typeface="Arial"/>
                <a:ea typeface="Arial"/>
                <a:cs typeface="Arial"/>
              </a:defRPr>
            </a:lvl7pPr>
            <a:lvl8pPr algn="r">
              <a:defRPr sz="1275" b="0">
                <a:solidFill>
                  <a:srgbClr val="607485"/>
                </a:solidFill>
                <a:latin typeface="Arial"/>
                <a:ea typeface="Arial"/>
                <a:cs typeface="Arial"/>
              </a:defRPr>
            </a:lvl8pPr>
            <a:lvl9pPr algn="r">
              <a:defRPr sz="1275" b="0">
                <a:solidFill>
                  <a:srgbClr val="607485"/>
                </a:solidFill>
                <a:latin typeface="Arial"/>
                <a:ea typeface="Arial"/>
                <a:cs typeface="Arial"/>
              </a:defRPr>
            </a:lvl9pPr>
          </a:lstStyle>
          <a:p xmlns:a="http://schemas.openxmlformats.org/drawingml/2006/main">
            <a:pPr algn="r">
              <a:defRPr sz="1275" b="0">
                <a:solidFill>
                  <a:srgbClr val="607485"/>
                </a:solidFill>
                <a:latin typeface="Arial"/>
                <a:ea typeface="Arial"/>
                <a:cs typeface="Arial"/>
              </a:defRPr>
            </a:pPr>
            <a:r>
              <a:rPr sz="1275" b="0">
                <a:solidFill>
                  <a:srgbClr val="607485"/>
                </a:solidFill>
                <a:latin typeface="Arial"/>
                <a:ea typeface="Arial"/>
                <a:cs typeface="Arial"/>
              </a:rPr>
              <a:t>09</a:t>
            </a:r>
          </a:p>
        </p:txBody>
      </p:sp>
    </p:spTree>
    <p:extLst>
      <p:ext uri="{BB962C8B-B14F-4D97-AF65-F5344CB8AC3E}">
        <p14:creationId xmlns:p14="http://schemas.microsoft.com/office/powerpoint/2010/main" val="2070197824"/>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Evidence still required">
            <a:extLst xmlns:a="http://schemas.openxmlformats.org/drawingml/2006/main">
              <a:ext uri="{FF2B5EF4-FFF2-40B4-BE49-F238E27FC236}">
                <a16:creationId xmlns:a16="http://schemas.microsoft.com/office/drawing/2014/main" id="{AF8288B7-67B5-445D-B9F6-AAA23C47F484}"/>
              </a:ext>
            </a:extLst>
          </p:cNvPr>
          <p:cNvSpPr>
            <a:spLocks xmlns:a="http://schemas.openxmlformats.org/drawingml/2006/main" noGrp="1"/>
          </p:cNvSpPr>
          <p:nvPr/>
        </p:nvSpPr>
        <p:spPr>
          <a:xfrm xmlns:a="http://schemas.openxmlformats.org/drawingml/2006/main">
            <a:off x="609600" y="495300"/>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3900" b="1">
                <a:solidFill>
                  <a:srgbClr val="17283B"/>
                </a:solidFill>
                <a:latin typeface="Arial"/>
                <a:ea typeface="Arial"/>
                <a:cs typeface="Arial"/>
              </a:defRPr>
            </a:defPPr>
            <a:lvl1pPr algn="l">
              <a:defRPr sz="3900" b="1">
                <a:solidFill>
                  <a:srgbClr val="17283B"/>
                </a:solidFill>
                <a:latin typeface="Arial"/>
                <a:ea typeface="Arial"/>
                <a:cs typeface="Arial"/>
              </a:defRPr>
            </a:lvl1pPr>
            <a:lvl2pPr algn="l">
              <a:defRPr sz="3900" b="1">
                <a:solidFill>
                  <a:srgbClr val="17283B"/>
                </a:solidFill>
                <a:latin typeface="Arial"/>
                <a:ea typeface="Arial"/>
                <a:cs typeface="Arial"/>
              </a:defRPr>
            </a:lvl2pPr>
            <a:lvl3pPr algn="l">
              <a:defRPr sz="3900" b="1">
                <a:solidFill>
                  <a:srgbClr val="17283B"/>
                </a:solidFill>
                <a:latin typeface="Arial"/>
                <a:ea typeface="Arial"/>
                <a:cs typeface="Arial"/>
              </a:defRPr>
            </a:lvl3pPr>
            <a:lvl4pPr algn="l">
              <a:defRPr sz="3900" b="1">
                <a:solidFill>
                  <a:srgbClr val="17283B"/>
                </a:solidFill>
                <a:latin typeface="Arial"/>
                <a:ea typeface="Arial"/>
                <a:cs typeface="Arial"/>
              </a:defRPr>
            </a:lvl4pPr>
            <a:lvl5pPr algn="l">
              <a:defRPr sz="3900" b="1">
                <a:solidFill>
                  <a:srgbClr val="17283B"/>
                </a:solidFill>
                <a:latin typeface="Arial"/>
                <a:ea typeface="Arial"/>
                <a:cs typeface="Arial"/>
              </a:defRPr>
            </a:lvl5pPr>
            <a:lvl6pPr algn="l">
              <a:defRPr sz="3900" b="1">
                <a:solidFill>
                  <a:srgbClr val="17283B"/>
                </a:solidFill>
                <a:latin typeface="Arial"/>
                <a:ea typeface="Arial"/>
                <a:cs typeface="Arial"/>
              </a:defRPr>
            </a:lvl6pPr>
            <a:lvl7pPr algn="l">
              <a:defRPr sz="3900" b="1">
                <a:solidFill>
                  <a:srgbClr val="17283B"/>
                </a:solidFill>
                <a:latin typeface="Arial"/>
                <a:ea typeface="Arial"/>
                <a:cs typeface="Arial"/>
              </a:defRPr>
            </a:lvl7pPr>
            <a:lvl8pPr algn="l">
              <a:defRPr sz="3900" b="1">
                <a:solidFill>
                  <a:srgbClr val="17283B"/>
                </a:solidFill>
                <a:latin typeface="Arial"/>
                <a:ea typeface="Arial"/>
                <a:cs typeface="Arial"/>
              </a:defRPr>
            </a:lvl8pPr>
            <a:lvl9pPr algn="l">
              <a:defRPr sz="3900" b="1">
                <a:solidFill>
                  <a:srgbClr val="17283B"/>
                </a:solidFill>
                <a:latin typeface="Arial"/>
                <a:ea typeface="Arial"/>
                <a:cs typeface="Arial"/>
              </a:defRPr>
            </a:lvl9pPr>
          </a:lstStyle>
          <a:p xmlns:a="http://schemas.openxmlformats.org/drawingml/2006/main">
            <a:pPr algn="l">
              <a:defRPr sz="3900" b="1">
                <a:solidFill>
                  <a:srgbClr val="17283B"/>
                </a:solidFill>
                <a:latin typeface="Arial"/>
                <a:ea typeface="Arial"/>
                <a:cs typeface="Arial"/>
              </a:defRPr>
            </a:pPr>
            <a:r>
              <a:rPr sz="3900" b="1">
                <a:solidFill>
                  <a:srgbClr val="17283B"/>
                </a:solidFill>
                <a:latin typeface="Arial"/>
                <a:ea typeface="Arial"/>
                <a:cs typeface="Arial"/>
              </a:rPr>
              <a:t>Evidence still required</a:t>
            </a:r>
          </a:p>
        </p:txBody>
      </p:sp>
      <p:sp>
        <p:nvSpPr>
          <p:cNvPr id="2" name="Executable assessment and honest denomin">
            <a:extLst xmlns:a="http://schemas.openxmlformats.org/drawingml/2006/main">
              <a:ext uri="{FF2B5EF4-FFF2-40B4-BE49-F238E27FC236}">
                <a16:creationId xmlns:a16="http://schemas.microsoft.com/office/drawing/2014/main" id="{9A2D847B-A4B5-4627-97D2-4FEAA047A6E6}"/>
              </a:ext>
            </a:extLst>
          </p:cNvPr>
          <p:cNvSpPr>
            <a:spLocks xmlns:a="http://schemas.openxmlformats.org/drawingml/2006/main" noGrp="1"/>
          </p:cNvSpPr>
          <p:nvPr/>
        </p:nvSpPr>
        <p:spPr>
          <a:xfrm xmlns:a="http://schemas.openxmlformats.org/drawingml/2006/main">
            <a:off x="723900" y="1952625"/>
            <a:ext cx="10572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475" b="0">
                <a:solidFill>
                  <a:srgbClr val="344960"/>
                </a:solidFill>
                <a:latin typeface="Arial"/>
                <a:ea typeface="Arial"/>
                <a:cs typeface="Arial"/>
              </a:defRPr>
            </a:defPPr>
            <a:lvl1pPr algn="l">
              <a:defRPr sz="2475" b="0">
                <a:solidFill>
                  <a:srgbClr val="344960"/>
                </a:solidFill>
                <a:latin typeface="Arial"/>
                <a:ea typeface="Arial"/>
                <a:cs typeface="Arial"/>
              </a:defRPr>
            </a:lvl1pPr>
            <a:lvl2pPr algn="l">
              <a:defRPr sz="2475" b="0">
                <a:solidFill>
                  <a:srgbClr val="344960"/>
                </a:solidFill>
                <a:latin typeface="Arial"/>
                <a:ea typeface="Arial"/>
                <a:cs typeface="Arial"/>
              </a:defRPr>
            </a:lvl2pPr>
            <a:lvl3pPr algn="l">
              <a:defRPr sz="2475" b="0">
                <a:solidFill>
                  <a:srgbClr val="344960"/>
                </a:solidFill>
                <a:latin typeface="Arial"/>
                <a:ea typeface="Arial"/>
                <a:cs typeface="Arial"/>
              </a:defRPr>
            </a:lvl3pPr>
            <a:lvl4pPr algn="l">
              <a:defRPr sz="2475" b="0">
                <a:solidFill>
                  <a:srgbClr val="344960"/>
                </a:solidFill>
                <a:latin typeface="Arial"/>
                <a:ea typeface="Arial"/>
                <a:cs typeface="Arial"/>
              </a:defRPr>
            </a:lvl4pPr>
            <a:lvl5pPr algn="l">
              <a:defRPr sz="2475" b="0">
                <a:solidFill>
                  <a:srgbClr val="344960"/>
                </a:solidFill>
                <a:latin typeface="Arial"/>
                <a:ea typeface="Arial"/>
                <a:cs typeface="Arial"/>
              </a:defRPr>
            </a:lvl5pPr>
            <a:lvl6pPr algn="l">
              <a:defRPr sz="2475" b="0">
                <a:solidFill>
                  <a:srgbClr val="344960"/>
                </a:solidFill>
                <a:latin typeface="Arial"/>
                <a:ea typeface="Arial"/>
                <a:cs typeface="Arial"/>
              </a:defRPr>
            </a:lvl6pPr>
            <a:lvl7pPr algn="l">
              <a:defRPr sz="2475" b="0">
                <a:solidFill>
                  <a:srgbClr val="344960"/>
                </a:solidFill>
                <a:latin typeface="Arial"/>
                <a:ea typeface="Arial"/>
                <a:cs typeface="Arial"/>
              </a:defRPr>
            </a:lvl7pPr>
            <a:lvl8pPr algn="l">
              <a:defRPr sz="2475" b="0">
                <a:solidFill>
                  <a:srgbClr val="344960"/>
                </a:solidFill>
                <a:latin typeface="Arial"/>
                <a:ea typeface="Arial"/>
                <a:cs typeface="Arial"/>
              </a:defRPr>
            </a:lvl8pPr>
            <a:lvl9pPr algn="l">
              <a:defRPr sz="2475" b="0">
                <a:solidFill>
                  <a:srgbClr val="344960"/>
                </a:solidFill>
                <a:latin typeface="Arial"/>
                <a:ea typeface="Arial"/>
                <a:cs typeface="Arial"/>
              </a:defRPr>
            </a:lvl9pPr>
          </a:lstStyle>
          <a:p xmlns:a="http://schemas.openxmlformats.org/drawingml/2006/main">
            <a:pPr algn="l">
              <a:defRPr sz="2475" b="0">
                <a:solidFill>
                  <a:srgbClr val="344960"/>
                </a:solidFill>
                <a:latin typeface="Arial"/>
                <a:ea typeface="Arial"/>
                <a:cs typeface="Arial"/>
              </a:defRPr>
            </a:pPr>
            <a:r>
              <a:rPr sz="2475" b="0">
                <a:solidFill>
                  <a:srgbClr val="344960"/>
                </a:solidFill>
                <a:latin typeface="Arial"/>
                <a:ea typeface="Arial"/>
                <a:cs typeface="Arial"/>
              </a:rPr>
              <a:t>Executable assessment and honest denominator</a:t>
            </a:r>
          </a:p>
        </p:txBody>
      </p:sp>
      <p:sp>
        <p:nvSpPr>
          <p:cNvPr id="3" name="Qualified DPF runtime demonstration">
            <a:extLst xmlns:a="http://schemas.openxmlformats.org/drawingml/2006/main">
              <a:ext uri="{FF2B5EF4-FFF2-40B4-BE49-F238E27FC236}">
                <a16:creationId xmlns:a16="http://schemas.microsoft.com/office/drawing/2014/main" id="{5A5DE2CA-1621-4332-B83B-14FB3F5FB441}"/>
              </a:ext>
            </a:extLst>
          </p:cNvPr>
          <p:cNvSpPr>
            <a:spLocks xmlns:a="http://schemas.openxmlformats.org/drawingml/2006/main" noGrp="1"/>
          </p:cNvSpPr>
          <p:nvPr/>
        </p:nvSpPr>
        <p:spPr>
          <a:xfrm xmlns:a="http://schemas.openxmlformats.org/drawingml/2006/main">
            <a:off x="723900" y="2676525"/>
            <a:ext cx="10572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475" b="0">
                <a:solidFill>
                  <a:srgbClr val="344960"/>
                </a:solidFill>
                <a:latin typeface="Arial"/>
                <a:ea typeface="Arial"/>
                <a:cs typeface="Arial"/>
              </a:defRPr>
            </a:defPPr>
            <a:lvl1pPr algn="l">
              <a:defRPr sz="2475" b="0">
                <a:solidFill>
                  <a:srgbClr val="344960"/>
                </a:solidFill>
                <a:latin typeface="Arial"/>
                <a:ea typeface="Arial"/>
                <a:cs typeface="Arial"/>
              </a:defRPr>
            </a:lvl1pPr>
            <a:lvl2pPr algn="l">
              <a:defRPr sz="2475" b="0">
                <a:solidFill>
                  <a:srgbClr val="344960"/>
                </a:solidFill>
                <a:latin typeface="Arial"/>
                <a:ea typeface="Arial"/>
                <a:cs typeface="Arial"/>
              </a:defRPr>
            </a:lvl2pPr>
            <a:lvl3pPr algn="l">
              <a:defRPr sz="2475" b="0">
                <a:solidFill>
                  <a:srgbClr val="344960"/>
                </a:solidFill>
                <a:latin typeface="Arial"/>
                <a:ea typeface="Arial"/>
                <a:cs typeface="Arial"/>
              </a:defRPr>
            </a:lvl3pPr>
            <a:lvl4pPr algn="l">
              <a:defRPr sz="2475" b="0">
                <a:solidFill>
                  <a:srgbClr val="344960"/>
                </a:solidFill>
                <a:latin typeface="Arial"/>
                <a:ea typeface="Arial"/>
                <a:cs typeface="Arial"/>
              </a:defRPr>
            </a:lvl4pPr>
            <a:lvl5pPr algn="l">
              <a:defRPr sz="2475" b="0">
                <a:solidFill>
                  <a:srgbClr val="344960"/>
                </a:solidFill>
                <a:latin typeface="Arial"/>
                <a:ea typeface="Arial"/>
                <a:cs typeface="Arial"/>
              </a:defRPr>
            </a:lvl5pPr>
            <a:lvl6pPr algn="l">
              <a:defRPr sz="2475" b="0">
                <a:solidFill>
                  <a:srgbClr val="344960"/>
                </a:solidFill>
                <a:latin typeface="Arial"/>
                <a:ea typeface="Arial"/>
                <a:cs typeface="Arial"/>
              </a:defRPr>
            </a:lvl6pPr>
            <a:lvl7pPr algn="l">
              <a:defRPr sz="2475" b="0">
                <a:solidFill>
                  <a:srgbClr val="344960"/>
                </a:solidFill>
                <a:latin typeface="Arial"/>
                <a:ea typeface="Arial"/>
                <a:cs typeface="Arial"/>
              </a:defRPr>
            </a:lvl7pPr>
            <a:lvl8pPr algn="l">
              <a:defRPr sz="2475" b="0">
                <a:solidFill>
                  <a:srgbClr val="344960"/>
                </a:solidFill>
                <a:latin typeface="Arial"/>
                <a:ea typeface="Arial"/>
                <a:cs typeface="Arial"/>
              </a:defRPr>
            </a:lvl8pPr>
            <a:lvl9pPr algn="l">
              <a:defRPr sz="2475" b="0">
                <a:solidFill>
                  <a:srgbClr val="344960"/>
                </a:solidFill>
                <a:latin typeface="Arial"/>
                <a:ea typeface="Arial"/>
                <a:cs typeface="Arial"/>
              </a:defRPr>
            </a:lvl9pPr>
          </a:lstStyle>
          <a:p xmlns:a="http://schemas.openxmlformats.org/drawingml/2006/main">
            <a:pPr algn="l">
              <a:defRPr sz="2475" b="0">
                <a:solidFill>
                  <a:srgbClr val="344960"/>
                </a:solidFill>
                <a:latin typeface="Arial"/>
                <a:ea typeface="Arial"/>
                <a:cs typeface="Arial"/>
              </a:defRPr>
            </a:pPr>
            <a:r>
              <a:rPr sz="2475" b="0">
                <a:solidFill>
                  <a:srgbClr val="344960"/>
                </a:solidFill>
                <a:latin typeface="Arial"/>
                <a:ea typeface="Arial"/>
                <a:cs typeface="Arial"/>
              </a:rPr>
              <a:t>Qualified DPF runtime demonstration</a:t>
            </a:r>
          </a:p>
        </p:txBody>
      </p:sp>
      <p:sp>
        <p:nvSpPr>
          <p:cNvPr id="4" name="Independent Hermes / Cursor reproduction">
            <a:extLst xmlns:a="http://schemas.openxmlformats.org/drawingml/2006/main">
              <a:ext uri="{FF2B5EF4-FFF2-40B4-BE49-F238E27FC236}">
                <a16:creationId xmlns:a16="http://schemas.microsoft.com/office/drawing/2014/main" id="{9EA86722-3713-48BB-986C-BE9C3A867EC6}"/>
              </a:ext>
            </a:extLst>
          </p:cNvPr>
          <p:cNvSpPr>
            <a:spLocks xmlns:a="http://schemas.openxmlformats.org/drawingml/2006/main" noGrp="1"/>
          </p:cNvSpPr>
          <p:nvPr/>
        </p:nvSpPr>
        <p:spPr>
          <a:xfrm xmlns:a="http://schemas.openxmlformats.org/drawingml/2006/main">
            <a:off x="723900" y="3400425"/>
            <a:ext cx="10572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475" b="0">
                <a:solidFill>
                  <a:srgbClr val="344960"/>
                </a:solidFill>
                <a:latin typeface="Arial"/>
                <a:ea typeface="Arial"/>
                <a:cs typeface="Arial"/>
              </a:defRPr>
            </a:defPPr>
            <a:lvl1pPr algn="l">
              <a:defRPr sz="2475" b="0">
                <a:solidFill>
                  <a:srgbClr val="344960"/>
                </a:solidFill>
                <a:latin typeface="Arial"/>
                <a:ea typeface="Arial"/>
                <a:cs typeface="Arial"/>
              </a:defRPr>
            </a:lvl1pPr>
            <a:lvl2pPr algn="l">
              <a:defRPr sz="2475" b="0">
                <a:solidFill>
                  <a:srgbClr val="344960"/>
                </a:solidFill>
                <a:latin typeface="Arial"/>
                <a:ea typeface="Arial"/>
                <a:cs typeface="Arial"/>
              </a:defRPr>
            </a:lvl2pPr>
            <a:lvl3pPr algn="l">
              <a:defRPr sz="2475" b="0">
                <a:solidFill>
                  <a:srgbClr val="344960"/>
                </a:solidFill>
                <a:latin typeface="Arial"/>
                <a:ea typeface="Arial"/>
                <a:cs typeface="Arial"/>
              </a:defRPr>
            </a:lvl3pPr>
            <a:lvl4pPr algn="l">
              <a:defRPr sz="2475" b="0">
                <a:solidFill>
                  <a:srgbClr val="344960"/>
                </a:solidFill>
                <a:latin typeface="Arial"/>
                <a:ea typeface="Arial"/>
                <a:cs typeface="Arial"/>
              </a:defRPr>
            </a:lvl4pPr>
            <a:lvl5pPr algn="l">
              <a:defRPr sz="2475" b="0">
                <a:solidFill>
                  <a:srgbClr val="344960"/>
                </a:solidFill>
                <a:latin typeface="Arial"/>
                <a:ea typeface="Arial"/>
                <a:cs typeface="Arial"/>
              </a:defRPr>
            </a:lvl5pPr>
            <a:lvl6pPr algn="l">
              <a:defRPr sz="2475" b="0">
                <a:solidFill>
                  <a:srgbClr val="344960"/>
                </a:solidFill>
                <a:latin typeface="Arial"/>
                <a:ea typeface="Arial"/>
                <a:cs typeface="Arial"/>
              </a:defRPr>
            </a:lvl6pPr>
            <a:lvl7pPr algn="l">
              <a:defRPr sz="2475" b="0">
                <a:solidFill>
                  <a:srgbClr val="344960"/>
                </a:solidFill>
                <a:latin typeface="Arial"/>
                <a:ea typeface="Arial"/>
                <a:cs typeface="Arial"/>
              </a:defRPr>
            </a:lvl7pPr>
            <a:lvl8pPr algn="l">
              <a:defRPr sz="2475" b="0">
                <a:solidFill>
                  <a:srgbClr val="344960"/>
                </a:solidFill>
                <a:latin typeface="Arial"/>
                <a:ea typeface="Arial"/>
                <a:cs typeface="Arial"/>
              </a:defRPr>
            </a:lvl8pPr>
            <a:lvl9pPr algn="l">
              <a:defRPr sz="2475" b="0">
                <a:solidFill>
                  <a:srgbClr val="344960"/>
                </a:solidFill>
                <a:latin typeface="Arial"/>
                <a:ea typeface="Arial"/>
                <a:cs typeface="Arial"/>
              </a:defRPr>
            </a:lvl9pPr>
          </a:lstStyle>
          <a:p xmlns:a="http://schemas.openxmlformats.org/drawingml/2006/main">
            <a:pPr algn="l">
              <a:defRPr sz="2475" b="0">
                <a:solidFill>
                  <a:srgbClr val="344960"/>
                </a:solidFill>
                <a:latin typeface="Arial"/>
                <a:ea typeface="Arial"/>
                <a:cs typeface="Arial"/>
              </a:defRPr>
            </a:pPr>
            <a:r>
              <a:rPr sz="2475" b="0">
                <a:solidFill>
                  <a:srgbClr val="344960"/>
                </a:solidFill>
                <a:latin typeface="Arial"/>
                <a:ea typeface="Arial"/>
                <a:cs typeface="Arial"/>
              </a:rPr>
              <a:t>Independent Hermes / Cursor reproduction</a:t>
            </a:r>
          </a:p>
        </p:txBody>
      </p:sp>
      <p:sp>
        <p:nvSpPr>
          <p:cNvPr id="5" name="Finance-owned specimen and assessment">
            <a:extLst xmlns:a="http://schemas.openxmlformats.org/drawingml/2006/main">
              <a:ext uri="{FF2B5EF4-FFF2-40B4-BE49-F238E27FC236}">
                <a16:creationId xmlns:a16="http://schemas.microsoft.com/office/drawing/2014/main" id="{519A6A34-17AF-43F9-9FA4-58D644BDCCAD}"/>
              </a:ext>
            </a:extLst>
          </p:cNvPr>
          <p:cNvSpPr>
            <a:spLocks xmlns:a="http://schemas.openxmlformats.org/drawingml/2006/main" noGrp="1"/>
          </p:cNvSpPr>
          <p:nvPr/>
        </p:nvSpPr>
        <p:spPr>
          <a:xfrm xmlns:a="http://schemas.openxmlformats.org/drawingml/2006/main">
            <a:off x="723900" y="4124325"/>
            <a:ext cx="10572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475" b="0">
                <a:solidFill>
                  <a:srgbClr val="344960"/>
                </a:solidFill>
                <a:latin typeface="Arial"/>
                <a:ea typeface="Arial"/>
                <a:cs typeface="Arial"/>
              </a:defRPr>
            </a:defPPr>
            <a:lvl1pPr algn="l">
              <a:defRPr sz="2475" b="0">
                <a:solidFill>
                  <a:srgbClr val="344960"/>
                </a:solidFill>
                <a:latin typeface="Arial"/>
                <a:ea typeface="Arial"/>
                <a:cs typeface="Arial"/>
              </a:defRPr>
            </a:lvl1pPr>
            <a:lvl2pPr algn="l">
              <a:defRPr sz="2475" b="0">
                <a:solidFill>
                  <a:srgbClr val="344960"/>
                </a:solidFill>
                <a:latin typeface="Arial"/>
                <a:ea typeface="Arial"/>
                <a:cs typeface="Arial"/>
              </a:defRPr>
            </a:lvl2pPr>
            <a:lvl3pPr algn="l">
              <a:defRPr sz="2475" b="0">
                <a:solidFill>
                  <a:srgbClr val="344960"/>
                </a:solidFill>
                <a:latin typeface="Arial"/>
                <a:ea typeface="Arial"/>
                <a:cs typeface="Arial"/>
              </a:defRPr>
            </a:lvl3pPr>
            <a:lvl4pPr algn="l">
              <a:defRPr sz="2475" b="0">
                <a:solidFill>
                  <a:srgbClr val="344960"/>
                </a:solidFill>
                <a:latin typeface="Arial"/>
                <a:ea typeface="Arial"/>
                <a:cs typeface="Arial"/>
              </a:defRPr>
            </a:lvl4pPr>
            <a:lvl5pPr algn="l">
              <a:defRPr sz="2475" b="0">
                <a:solidFill>
                  <a:srgbClr val="344960"/>
                </a:solidFill>
                <a:latin typeface="Arial"/>
                <a:ea typeface="Arial"/>
                <a:cs typeface="Arial"/>
              </a:defRPr>
            </a:lvl5pPr>
            <a:lvl6pPr algn="l">
              <a:defRPr sz="2475" b="0">
                <a:solidFill>
                  <a:srgbClr val="344960"/>
                </a:solidFill>
                <a:latin typeface="Arial"/>
                <a:ea typeface="Arial"/>
                <a:cs typeface="Arial"/>
              </a:defRPr>
            </a:lvl6pPr>
            <a:lvl7pPr algn="l">
              <a:defRPr sz="2475" b="0">
                <a:solidFill>
                  <a:srgbClr val="344960"/>
                </a:solidFill>
                <a:latin typeface="Arial"/>
                <a:ea typeface="Arial"/>
                <a:cs typeface="Arial"/>
              </a:defRPr>
            </a:lvl7pPr>
            <a:lvl8pPr algn="l">
              <a:defRPr sz="2475" b="0">
                <a:solidFill>
                  <a:srgbClr val="344960"/>
                </a:solidFill>
                <a:latin typeface="Arial"/>
                <a:ea typeface="Arial"/>
                <a:cs typeface="Arial"/>
              </a:defRPr>
            </a:lvl8pPr>
            <a:lvl9pPr algn="l">
              <a:defRPr sz="2475" b="0">
                <a:solidFill>
                  <a:srgbClr val="344960"/>
                </a:solidFill>
                <a:latin typeface="Arial"/>
                <a:ea typeface="Arial"/>
                <a:cs typeface="Arial"/>
              </a:defRPr>
            </a:lvl9pPr>
          </a:lstStyle>
          <a:p xmlns:a="http://schemas.openxmlformats.org/drawingml/2006/main">
            <a:pPr algn="l">
              <a:defRPr sz="2475" b="0">
                <a:solidFill>
                  <a:srgbClr val="344960"/>
                </a:solidFill>
                <a:latin typeface="Arial"/>
                <a:ea typeface="Arial"/>
                <a:cs typeface="Arial"/>
              </a:defRPr>
            </a:pPr>
            <a:r>
              <a:rPr sz="2475" b="0">
                <a:solidFill>
                  <a:srgbClr val="344960"/>
                </a:solidFill>
                <a:latin typeface="Arial"/>
                <a:ea typeface="Arial"/>
                <a:cs typeface="Arial"/>
              </a:rPr>
              <a:t>Finance-owned specimen and assessment</a:t>
            </a:r>
          </a:p>
        </p:txBody>
      </p:sp>
      <p:sp>
        <p:nvSpPr>
          <p:cNvPr id="6" name="Version freeze and independent acceptanc">
            <a:extLst xmlns:a="http://schemas.openxmlformats.org/drawingml/2006/main">
              <a:ext uri="{FF2B5EF4-FFF2-40B4-BE49-F238E27FC236}">
                <a16:creationId xmlns:a16="http://schemas.microsoft.com/office/drawing/2014/main" id="{13266D88-BD52-4B2B-808C-18685D07F596}"/>
              </a:ext>
            </a:extLst>
          </p:cNvPr>
          <p:cNvSpPr>
            <a:spLocks xmlns:a="http://schemas.openxmlformats.org/drawingml/2006/main" noGrp="1"/>
          </p:cNvSpPr>
          <p:nvPr/>
        </p:nvSpPr>
        <p:spPr>
          <a:xfrm xmlns:a="http://schemas.openxmlformats.org/drawingml/2006/main">
            <a:off x="723900" y="4848225"/>
            <a:ext cx="10572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475" b="0">
                <a:solidFill>
                  <a:srgbClr val="344960"/>
                </a:solidFill>
                <a:latin typeface="Arial"/>
                <a:ea typeface="Arial"/>
                <a:cs typeface="Arial"/>
              </a:defRPr>
            </a:defPPr>
            <a:lvl1pPr algn="l">
              <a:defRPr sz="2475" b="0">
                <a:solidFill>
                  <a:srgbClr val="344960"/>
                </a:solidFill>
                <a:latin typeface="Arial"/>
                <a:ea typeface="Arial"/>
                <a:cs typeface="Arial"/>
              </a:defRPr>
            </a:lvl1pPr>
            <a:lvl2pPr algn="l">
              <a:defRPr sz="2475" b="0">
                <a:solidFill>
                  <a:srgbClr val="344960"/>
                </a:solidFill>
                <a:latin typeface="Arial"/>
                <a:ea typeface="Arial"/>
                <a:cs typeface="Arial"/>
              </a:defRPr>
            </a:lvl2pPr>
            <a:lvl3pPr algn="l">
              <a:defRPr sz="2475" b="0">
                <a:solidFill>
                  <a:srgbClr val="344960"/>
                </a:solidFill>
                <a:latin typeface="Arial"/>
                <a:ea typeface="Arial"/>
                <a:cs typeface="Arial"/>
              </a:defRPr>
            </a:lvl3pPr>
            <a:lvl4pPr algn="l">
              <a:defRPr sz="2475" b="0">
                <a:solidFill>
                  <a:srgbClr val="344960"/>
                </a:solidFill>
                <a:latin typeface="Arial"/>
                <a:ea typeface="Arial"/>
                <a:cs typeface="Arial"/>
              </a:defRPr>
            </a:lvl4pPr>
            <a:lvl5pPr algn="l">
              <a:defRPr sz="2475" b="0">
                <a:solidFill>
                  <a:srgbClr val="344960"/>
                </a:solidFill>
                <a:latin typeface="Arial"/>
                <a:ea typeface="Arial"/>
                <a:cs typeface="Arial"/>
              </a:defRPr>
            </a:lvl5pPr>
            <a:lvl6pPr algn="l">
              <a:defRPr sz="2475" b="0">
                <a:solidFill>
                  <a:srgbClr val="344960"/>
                </a:solidFill>
                <a:latin typeface="Arial"/>
                <a:ea typeface="Arial"/>
                <a:cs typeface="Arial"/>
              </a:defRPr>
            </a:lvl6pPr>
            <a:lvl7pPr algn="l">
              <a:defRPr sz="2475" b="0">
                <a:solidFill>
                  <a:srgbClr val="344960"/>
                </a:solidFill>
                <a:latin typeface="Arial"/>
                <a:ea typeface="Arial"/>
                <a:cs typeface="Arial"/>
              </a:defRPr>
            </a:lvl7pPr>
            <a:lvl8pPr algn="l">
              <a:defRPr sz="2475" b="0">
                <a:solidFill>
                  <a:srgbClr val="344960"/>
                </a:solidFill>
                <a:latin typeface="Arial"/>
                <a:ea typeface="Arial"/>
                <a:cs typeface="Arial"/>
              </a:defRPr>
            </a:lvl8pPr>
            <a:lvl9pPr algn="l">
              <a:defRPr sz="2475" b="0">
                <a:solidFill>
                  <a:srgbClr val="344960"/>
                </a:solidFill>
                <a:latin typeface="Arial"/>
                <a:ea typeface="Arial"/>
                <a:cs typeface="Arial"/>
              </a:defRPr>
            </a:lvl9pPr>
          </a:lstStyle>
          <a:p xmlns:a="http://schemas.openxmlformats.org/drawingml/2006/main">
            <a:pPr algn="l">
              <a:defRPr sz="2475" b="0">
                <a:solidFill>
                  <a:srgbClr val="344960"/>
                </a:solidFill>
                <a:latin typeface="Arial"/>
                <a:ea typeface="Arial"/>
                <a:cs typeface="Arial"/>
              </a:defRPr>
            </a:pPr>
            <a:r>
              <a:rPr sz="2475" b="0">
                <a:solidFill>
                  <a:srgbClr val="344960"/>
                </a:solidFill>
                <a:latin typeface="Arial"/>
                <a:ea typeface="Arial"/>
                <a:cs typeface="Arial"/>
              </a:rPr>
              <a:t>Version freeze and independent acceptance</a:t>
            </a:r>
          </a:p>
        </p:txBody>
      </p:sp>
      <p:sp>
        <p:nvSpPr>
          <p:cNvPr id="7" name="Discussion draft · 16 Oct 2026">
            <a:extLst xmlns:a="http://schemas.openxmlformats.org/drawingml/2006/main">
              <a:ext uri="{FF2B5EF4-FFF2-40B4-BE49-F238E27FC236}">
                <a16:creationId xmlns:a16="http://schemas.microsoft.com/office/drawing/2014/main" id="{C67F784F-6D84-40FF-8D4D-8801EB78D4BE}"/>
              </a:ext>
            </a:extLst>
          </p:cNvPr>
          <p:cNvSpPr>
            <a:spLocks xmlns:a="http://schemas.openxmlformats.org/drawingml/2006/main" noGrp="1"/>
          </p:cNvSpPr>
          <p:nvPr/>
        </p:nvSpPr>
        <p:spPr>
          <a:xfrm xmlns:a="http://schemas.openxmlformats.org/drawingml/2006/main">
            <a:off x="609600" y="6477000"/>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1275" b="0">
                <a:solidFill>
                  <a:srgbClr val="607485"/>
                </a:solidFill>
                <a:latin typeface="Arial"/>
                <a:ea typeface="Arial"/>
                <a:cs typeface="Arial"/>
              </a:defRPr>
            </a:defPPr>
            <a:lvl1pPr algn="l">
              <a:defRPr sz="1275" b="0">
                <a:solidFill>
                  <a:srgbClr val="607485"/>
                </a:solidFill>
                <a:latin typeface="Arial"/>
                <a:ea typeface="Arial"/>
                <a:cs typeface="Arial"/>
              </a:defRPr>
            </a:lvl1pPr>
            <a:lvl2pPr algn="l">
              <a:defRPr sz="1275" b="0">
                <a:solidFill>
                  <a:srgbClr val="607485"/>
                </a:solidFill>
                <a:latin typeface="Arial"/>
                <a:ea typeface="Arial"/>
                <a:cs typeface="Arial"/>
              </a:defRPr>
            </a:lvl2pPr>
            <a:lvl3pPr algn="l">
              <a:defRPr sz="1275" b="0">
                <a:solidFill>
                  <a:srgbClr val="607485"/>
                </a:solidFill>
                <a:latin typeface="Arial"/>
                <a:ea typeface="Arial"/>
                <a:cs typeface="Arial"/>
              </a:defRPr>
            </a:lvl3pPr>
            <a:lvl4pPr algn="l">
              <a:defRPr sz="1275" b="0">
                <a:solidFill>
                  <a:srgbClr val="607485"/>
                </a:solidFill>
                <a:latin typeface="Arial"/>
                <a:ea typeface="Arial"/>
                <a:cs typeface="Arial"/>
              </a:defRPr>
            </a:lvl4pPr>
            <a:lvl5pPr algn="l">
              <a:defRPr sz="1275" b="0">
                <a:solidFill>
                  <a:srgbClr val="607485"/>
                </a:solidFill>
                <a:latin typeface="Arial"/>
                <a:ea typeface="Arial"/>
                <a:cs typeface="Arial"/>
              </a:defRPr>
            </a:lvl5pPr>
            <a:lvl6pPr algn="l">
              <a:defRPr sz="1275" b="0">
                <a:solidFill>
                  <a:srgbClr val="607485"/>
                </a:solidFill>
                <a:latin typeface="Arial"/>
                <a:ea typeface="Arial"/>
                <a:cs typeface="Arial"/>
              </a:defRPr>
            </a:lvl6pPr>
            <a:lvl7pPr algn="l">
              <a:defRPr sz="1275" b="0">
                <a:solidFill>
                  <a:srgbClr val="607485"/>
                </a:solidFill>
                <a:latin typeface="Arial"/>
                <a:ea typeface="Arial"/>
                <a:cs typeface="Arial"/>
              </a:defRPr>
            </a:lvl7pPr>
            <a:lvl8pPr algn="l">
              <a:defRPr sz="1275" b="0">
                <a:solidFill>
                  <a:srgbClr val="607485"/>
                </a:solidFill>
                <a:latin typeface="Arial"/>
                <a:ea typeface="Arial"/>
                <a:cs typeface="Arial"/>
              </a:defRPr>
            </a:lvl8pPr>
            <a:lvl9pPr algn="l">
              <a:defRPr sz="1275" b="0">
                <a:solidFill>
                  <a:srgbClr val="607485"/>
                </a:solidFill>
                <a:latin typeface="Arial"/>
                <a:ea typeface="Arial"/>
                <a:cs typeface="Arial"/>
              </a:defRPr>
            </a:lvl9pPr>
          </a:lstStyle>
          <a:p xmlns:a="http://schemas.openxmlformats.org/drawingml/2006/main">
            <a:pPr algn="l">
              <a:defRPr sz="1275" b="0">
                <a:solidFill>
                  <a:srgbClr val="607485"/>
                </a:solidFill>
                <a:latin typeface="Arial"/>
                <a:ea typeface="Arial"/>
                <a:cs typeface="Arial"/>
              </a:defRPr>
            </a:pPr>
            <a:r>
              <a:rPr sz="1275" b="0">
                <a:solidFill>
                  <a:srgbClr val="607485"/>
                </a:solidFill>
                <a:latin typeface="Arial"/>
                <a:ea typeface="Arial"/>
                <a:cs typeface="Arial"/>
              </a:rPr>
              <a:t>Discussion draft · 16 Oct 2026</a:t>
            </a:r>
          </a:p>
        </p:txBody>
      </p:sp>
      <p:sp>
        <p:nvSpPr>
          <p:cNvPr id="8" name="10">
            <a:extLst xmlns:a="http://schemas.openxmlformats.org/drawingml/2006/main">
              <a:ext uri="{FF2B5EF4-FFF2-40B4-BE49-F238E27FC236}">
                <a16:creationId xmlns:a16="http://schemas.microsoft.com/office/drawing/2014/main" id="{A870B6AF-1CB5-4671-B481-C7A3A93CD60D}"/>
              </a:ext>
            </a:extLst>
          </p:cNvPr>
          <p:cNvSpPr>
            <a:spLocks xmlns:a="http://schemas.openxmlformats.org/drawingml/2006/main" noGrp="1"/>
          </p:cNvSpPr>
          <p:nvPr/>
        </p:nvSpPr>
        <p:spPr>
          <a:xfrm xmlns:a="http://schemas.openxmlformats.org/drawingml/2006/main">
            <a:off x="10820400" y="6477000"/>
            <a:ext cx="762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r">
              <a:defRPr sz="1275" b="0">
                <a:solidFill>
                  <a:srgbClr val="607485"/>
                </a:solidFill>
                <a:latin typeface="Arial"/>
                <a:ea typeface="Arial"/>
                <a:cs typeface="Arial"/>
              </a:defRPr>
            </a:defPPr>
            <a:lvl1pPr algn="r">
              <a:defRPr sz="1275" b="0">
                <a:solidFill>
                  <a:srgbClr val="607485"/>
                </a:solidFill>
                <a:latin typeface="Arial"/>
                <a:ea typeface="Arial"/>
                <a:cs typeface="Arial"/>
              </a:defRPr>
            </a:lvl1pPr>
            <a:lvl2pPr algn="r">
              <a:defRPr sz="1275" b="0">
                <a:solidFill>
                  <a:srgbClr val="607485"/>
                </a:solidFill>
                <a:latin typeface="Arial"/>
                <a:ea typeface="Arial"/>
                <a:cs typeface="Arial"/>
              </a:defRPr>
            </a:lvl2pPr>
            <a:lvl3pPr algn="r">
              <a:defRPr sz="1275" b="0">
                <a:solidFill>
                  <a:srgbClr val="607485"/>
                </a:solidFill>
                <a:latin typeface="Arial"/>
                <a:ea typeface="Arial"/>
                <a:cs typeface="Arial"/>
              </a:defRPr>
            </a:lvl3pPr>
            <a:lvl4pPr algn="r">
              <a:defRPr sz="1275" b="0">
                <a:solidFill>
                  <a:srgbClr val="607485"/>
                </a:solidFill>
                <a:latin typeface="Arial"/>
                <a:ea typeface="Arial"/>
                <a:cs typeface="Arial"/>
              </a:defRPr>
            </a:lvl4pPr>
            <a:lvl5pPr algn="r">
              <a:defRPr sz="1275" b="0">
                <a:solidFill>
                  <a:srgbClr val="607485"/>
                </a:solidFill>
                <a:latin typeface="Arial"/>
                <a:ea typeface="Arial"/>
                <a:cs typeface="Arial"/>
              </a:defRPr>
            </a:lvl5pPr>
            <a:lvl6pPr algn="r">
              <a:defRPr sz="1275" b="0">
                <a:solidFill>
                  <a:srgbClr val="607485"/>
                </a:solidFill>
                <a:latin typeface="Arial"/>
                <a:ea typeface="Arial"/>
                <a:cs typeface="Arial"/>
              </a:defRPr>
            </a:lvl6pPr>
            <a:lvl7pPr algn="r">
              <a:defRPr sz="1275" b="0">
                <a:solidFill>
                  <a:srgbClr val="607485"/>
                </a:solidFill>
                <a:latin typeface="Arial"/>
                <a:ea typeface="Arial"/>
                <a:cs typeface="Arial"/>
              </a:defRPr>
            </a:lvl7pPr>
            <a:lvl8pPr algn="r">
              <a:defRPr sz="1275" b="0">
                <a:solidFill>
                  <a:srgbClr val="607485"/>
                </a:solidFill>
                <a:latin typeface="Arial"/>
                <a:ea typeface="Arial"/>
                <a:cs typeface="Arial"/>
              </a:defRPr>
            </a:lvl8pPr>
            <a:lvl9pPr algn="r">
              <a:defRPr sz="1275" b="0">
                <a:solidFill>
                  <a:srgbClr val="607485"/>
                </a:solidFill>
                <a:latin typeface="Arial"/>
                <a:ea typeface="Arial"/>
                <a:cs typeface="Arial"/>
              </a:defRPr>
            </a:lvl9pPr>
          </a:lstStyle>
          <a:p xmlns:a="http://schemas.openxmlformats.org/drawingml/2006/main">
            <a:pPr algn="r">
              <a:defRPr sz="1275" b="0">
                <a:solidFill>
                  <a:srgbClr val="607485"/>
                </a:solidFill>
                <a:latin typeface="Arial"/>
                <a:ea typeface="Arial"/>
                <a:cs typeface="Arial"/>
              </a:defRPr>
            </a:pPr>
            <a:r>
              <a:rPr sz="1275" b="0">
                <a:solidFill>
                  <a:srgbClr val="607485"/>
                </a:solidFill>
                <a:latin typeface="Arial"/>
                <a:ea typeface="Arial"/>
                <a:cs typeface="Arial"/>
              </a:rPr>
              <a:t>10</a:t>
            </a:r>
          </a:p>
        </p:txBody>
      </p:sp>
    </p:spTree>
    <p:extLst>
      <p:ext uri="{BB962C8B-B14F-4D97-AF65-F5344CB8AC3E}">
        <p14:creationId xmlns:p14="http://schemas.microsoft.com/office/powerpoint/2010/main" val="118154136"/>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Open governance options">
            <a:extLst xmlns:a="http://schemas.openxmlformats.org/drawingml/2006/main">
              <a:ext uri="{FF2B5EF4-FFF2-40B4-BE49-F238E27FC236}">
                <a16:creationId xmlns:a16="http://schemas.microsoft.com/office/drawing/2014/main" id="{25FB56D1-BB54-4E81-BCAE-24822FD9A31C}"/>
              </a:ext>
            </a:extLst>
          </p:cNvPr>
          <p:cNvSpPr>
            <a:spLocks xmlns:a="http://schemas.openxmlformats.org/drawingml/2006/main" noGrp="1"/>
          </p:cNvSpPr>
          <p:nvPr/>
        </p:nvSpPr>
        <p:spPr>
          <a:xfrm xmlns:a="http://schemas.openxmlformats.org/drawingml/2006/main">
            <a:off x="609600" y="495300"/>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3900" b="1">
                <a:solidFill>
                  <a:srgbClr val="17283B"/>
                </a:solidFill>
                <a:latin typeface="Arial"/>
                <a:ea typeface="Arial"/>
                <a:cs typeface="Arial"/>
              </a:defRPr>
            </a:defPPr>
            <a:lvl1pPr algn="l">
              <a:defRPr sz="3900" b="1">
                <a:solidFill>
                  <a:srgbClr val="17283B"/>
                </a:solidFill>
                <a:latin typeface="Arial"/>
                <a:ea typeface="Arial"/>
                <a:cs typeface="Arial"/>
              </a:defRPr>
            </a:lvl1pPr>
            <a:lvl2pPr algn="l">
              <a:defRPr sz="3900" b="1">
                <a:solidFill>
                  <a:srgbClr val="17283B"/>
                </a:solidFill>
                <a:latin typeface="Arial"/>
                <a:ea typeface="Arial"/>
                <a:cs typeface="Arial"/>
              </a:defRPr>
            </a:lvl2pPr>
            <a:lvl3pPr algn="l">
              <a:defRPr sz="3900" b="1">
                <a:solidFill>
                  <a:srgbClr val="17283B"/>
                </a:solidFill>
                <a:latin typeface="Arial"/>
                <a:ea typeface="Arial"/>
                <a:cs typeface="Arial"/>
              </a:defRPr>
            </a:lvl3pPr>
            <a:lvl4pPr algn="l">
              <a:defRPr sz="3900" b="1">
                <a:solidFill>
                  <a:srgbClr val="17283B"/>
                </a:solidFill>
                <a:latin typeface="Arial"/>
                <a:ea typeface="Arial"/>
                <a:cs typeface="Arial"/>
              </a:defRPr>
            </a:lvl4pPr>
            <a:lvl5pPr algn="l">
              <a:defRPr sz="3900" b="1">
                <a:solidFill>
                  <a:srgbClr val="17283B"/>
                </a:solidFill>
                <a:latin typeface="Arial"/>
                <a:ea typeface="Arial"/>
                <a:cs typeface="Arial"/>
              </a:defRPr>
            </a:lvl5pPr>
            <a:lvl6pPr algn="l">
              <a:defRPr sz="3900" b="1">
                <a:solidFill>
                  <a:srgbClr val="17283B"/>
                </a:solidFill>
                <a:latin typeface="Arial"/>
                <a:ea typeface="Arial"/>
                <a:cs typeface="Arial"/>
              </a:defRPr>
            </a:lvl6pPr>
            <a:lvl7pPr algn="l">
              <a:defRPr sz="3900" b="1">
                <a:solidFill>
                  <a:srgbClr val="17283B"/>
                </a:solidFill>
                <a:latin typeface="Arial"/>
                <a:ea typeface="Arial"/>
                <a:cs typeface="Arial"/>
              </a:defRPr>
            </a:lvl7pPr>
            <a:lvl8pPr algn="l">
              <a:defRPr sz="3900" b="1">
                <a:solidFill>
                  <a:srgbClr val="17283B"/>
                </a:solidFill>
                <a:latin typeface="Arial"/>
                <a:ea typeface="Arial"/>
                <a:cs typeface="Arial"/>
              </a:defRPr>
            </a:lvl8pPr>
            <a:lvl9pPr algn="l">
              <a:defRPr sz="3900" b="1">
                <a:solidFill>
                  <a:srgbClr val="17283B"/>
                </a:solidFill>
                <a:latin typeface="Arial"/>
                <a:ea typeface="Arial"/>
                <a:cs typeface="Arial"/>
              </a:defRPr>
            </a:lvl9pPr>
          </a:lstStyle>
          <a:p xmlns:a="http://schemas.openxmlformats.org/drawingml/2006/main">
            <a:pPr algn="l">
              <a:defRPr sz="3900" b="1">
                <a:solidFill>
                  <a:srgbClr val="17283B"/>
                </a:solidFill>
                <a:latin typeface="Arial"/>
                <a:ea typeface="Arial"/>
                <a:cs typeface="Arial"/>
              </a:defRPr>
            </a:pPr>
            <a:r>
              <a:rPr sz="3900" b="1">
                <a:solidFill>
                  <a:srgbClr val="17283B"/>
                </a:solidFill>
                <a:latin typeface="Arial"/>
                <a:ea typeface="Arial"/>
                <a:cs typeface="Arial"/>
              </a:rPr>
              <a:t>Open governance options</a:t>
            </a:r>
          </a:p>
        </p:txBody>
      </p:sp>
      <p:graphicFrame>
        <p:nvGraphicFramePr>
          <p:cNvPr id="2" name="">
            <a:extLst xmlns:a="http://schemas.openxmlformats.org/drawingml/2006/main">
              <a:ext uri="{FF2B5EF4-FFF2-40B4-BE49-F238E27FC236}">
                <a16:creationId xmlns:a16="http://schemas.microsoft.com/office/drawing/2014/main" id="{CEC2EBBD-073F-4ED9-9E19-848F9891721B}"/>
              </a:ext>
            </a:extLst>
          </p:cNvPr>
          <p:cNvGraphicFramePr/>
          <p:nvPr/>
        </p:nvGraphicFramePr>
        <p:xfrm>
          <a:off xmlns:a="http://schemas.openxmlformats.org/drawingml/2006/main" x="609600" y="1857375"/>
          <a:ext xmlns:a="http://schemas.openxmlformats.org/drawingml/2006/main" cx="10972800" cy="2667000"/>
        </p:xfrm>
        <a:graphic xmlns:a="http://schemas.openxmlformats.org/drawingml/2006/main">
          <a:graphicData uri="http://schemas.openxmlformats.org/drawingml/2006/table">
            <a:tbl>
              <a:tblPr/>
              <a:tblGrid>
                <a:gridCol w="3810000"/>
                <a:gridCol w="7162800"/>
              </a:tblGrid>
              <a:tr h="666750">
                <a:tc>
                  <a:txBody>
                    <a:bodyPr/>
                    <a:lstStyle/>
                    <a:p>
                      <a:r>
                        <a:rPr sz="2025" b="1">
                          <a:solidFill>
                            <a:srgbClr val="FFFFFF"/>
                          </a:solidFill>
                          <a:latin typeface="Arial"/>
                          <a:ea typeface="Arial"/>
                          <a:cs typeface="Arial"/>
                        </a:rPr>
                        <a:t>Route</a:t>
                      </a:r>
                    </a:p>
                  </a:txBody>
                  <a:tcPr marL="91440" marR="91440" marT="45720" marB="45720">
                    <a:lnL w="9525">
                      <a:solidFill>
                        <a:srgbClr val="CAD6DD"/>
                      </a:solidFill>
                      <a:prstDash val="solid"/>
                    </a:lnL>
                    <a:lnR w="9525">
                      <a:solidFill>
                        <a:srgbClr val="CAD6DD"/>
                      </a:solidFill>
                      <a:prstDash val="solid"/>
                    </a:lnR>
                    <a:lnT w="9525">
                      <a:solidFill>
                        <a:srgbClr val="CAD6DD"/>
                      </a:solidFill>
                      <a:prstDash val="solid"/>
                    </a:lnT>
                    <a:lnB w="9525">
                      <a:solidFill>
                        <a:srgbClr val="CAD6DD"/>
                      </a:solidFill>
                      <a:prstDash val="solid"/>
                    </a:lnB>
                    <a:solidFill>
                      <a:srgbClr val="17283B"/>
                    </a:solidFill>
                  </a:tcPr>
                </a:tc>
                <a:tc>
                  <a:txBody>
                    <a:bodyPr/>
                    <a:lstStyle/>
                    <a:p>
                      <a:r>
                        <a:rPr sz="2025" b="1">
                          <a:solidFill>
                            <a:srgbClr val="FFFFFF"/>
                          </a:solidFill>
                          <a:latin typeface="Arial"/>
                          <a:ea typeface="Arial"/>
                          <a:cs typeface="Arial"/>
                        </a:rPr>
                        <a:t>Decision still required</a:t>
                      </a:r>
                    </a:p>
                  </a:txBody>
                  <a:tcPr marL="91440" marR="91440" marT="45720" marB="45720">
                    <a:lnR w="9525">
                      <a:solidFill>
                        <a:srgbClr val="CAD6DD"/>
                      </a:solidFill>
                      <a:prstDash val="solid"/>
                    </a:lnR>
                    <a:lnT w="9525">
                      <a:solidFill>
                        <a:srgbClr val="CAD6DD"/>
                      </a:solidFill>
                      <a:prstDash val="solid"/>
                    </a:lnT>
                    <a:lnB w="9525">
                      <a:solidFill>
                        <a:srgbClr val="CAD6DD"/>
                      </a:solidFill>
                      <a:prstDash val="solid"/>
                    </a:lnB>
                    <a:solidFill>
                      <a:srgbClr val="17283B"/>
                    </a:solidFill>
                  </a:tcPr>
                </a:tc>
              </a:tr>
              <a:tr h="666750">
                <a:tc>
                  <a:txBody>
                    <a:bodyPr/>
                    <a:lstStyle/>
                    <a:p>
                      <a:r>
                        <a:rPr sz="2025" b="0">
                          <a:solidFill>
                            <a:srgbClr val="344960"/>
                          </a:solidFill>
                          <a:latin typeface="Arial"/>
                          <a:ea typeface="Arial"/>
                          <a:cs typeface="Arial"/>
                        </a:rPr>
                        <a:t>Existing working-group contribution</a:t>
                      </a:r>
                    </a:p>
                  </a:txBody>
                  <a:tcPr marL="91440" marR="91440" marT="45720" marB="45720">
                    <a:lnL w="9525">
                      <a:solidFill>
                        <a:srgbClr val="CAD6DD"/>
                      </a:solidFill>
                      <a:prstDash val="solid"/>
                    </a:lnL>
                    <a:lnR w="9525">
                      <a:solidFill>
                        <a:srgbClr val="CAD6DD"/>
                      </a:solidFill>
                      <a:prstDash val="solid"/>
                    </a:lnR>
                    <a:lnB w="9525">
                      <a:solidFill>
                        <a:srgbClr val="CAD6DD"/>
                      </a:solidFill>
                      <a:prstDash val="solid"/>
                    </a:lnB>
                    <a:solidFill>
                      <a:srgbClr val="F0F5F7"/>
                    </a:solidFill>
                  </a:tcPr>
                </a:tc>
                <a:tc>
                  <a:txBody>
                    <a:bodyPr/>
                    <a:lstStyle/>
                    <a:p>
                      <a:r>
                        <a:rPr sz="2025" b="0">
                          <a:solidFill>
                            <a:srgbClr val="344960"/>
                          </a:solidFill>
                          <a:latin typeface="Arial"/>
                          <a:ea typeface="Arial"/>
                          <a:cs typeface="Arial"/>
                        </a:rPr>
                        <a:t>Scope, terms and sharing approval</a:t>
                      </a:r>
                    </a:p>
                  </a:txBody>
                  <a:tcPr marL="91440" marR="91440" marT="45720" marB="45720">
                    <a:lnR w="9525">
                      <a:solidFill>
                        <a:srgbClr val="CAD6DD"/>
                      </a:solidFill>
                      <a:prstDash val="solid"/>
                    </a:lnR>
                    <a:lnB w="9525">
                      <a:solidFill>
                        <a:srgbClr val="CAD6DD"/>
                      </a:solidFill>
                      <a:prstDash val="solid"/>
                    </a:lnB>
                    <a:solidFill>
                      <a:srgbClr val="F0F5F7"/>
                    </a:solidFill>
                  </a:tcPr>
                </a:tc>
              </a:tr>
              <a:tr h="666750">
                <a:tc>
                  <a:txBody>
                    <a:bodyPr/>
                    <a:lstStyle/>
                    <a:p>
                      <a:r>
                        <a:rPr sz="2025" b="0">
                          <a:solidFill>
                            <a:srgbClr val="344960"/>
                          </a:solidFill>
                          <a:latin typeface="Arial"/>
                          <a:ea typeface="Arial"/>
                          <a:cs typeface="Arial"/>
                        </a:rPr>
                        <a:t>AAIF Sandbox exploration</a:t>
                      </a:r>
                    </a:p>
                  </a:txBody>
                  <a:tcPr marL="91440" marR="91440" marT="45720" marB="45720">
                    <a:lnL w="9525">
                      <a:solidFill>
                        <a:srgbClr val="CAD6DD"/>
                      </a:solidFill>
                      <a:prstDash val="solid"/>
                    </a:lnL>
                    <a:lnR w="9525">
                      <a:solidFill>
                        <a:srgbClr val="CAD6DD"/>
                      </a:solidFill>
                      <a:prstDash val="solid"/>
                    </a:lnR>
                    <a:lnB w="9525">
                      <a:solidFill>
                        <a:srgbClr val="CAD6DD"/>
                      </a:solidFill>
                      <a:prstDash val="solid"/>
                    </a:lnB>
                    <a:solidFill>
                      <a:srgbClr val="FFFFFF"/>
                    </a:solidFill>
                  </a:tcPr>
                </a:tc>
                <a:tc>
                  <a:txBody>
                    <a:bodyPr/>
                    <a:lstStyle/>
                    <a:p>
                      <a:r>
                        <a:rPr sz="2025" b="0">
                          <a:solidFill>
                            <a:srgbClr val="344960"/>
                          </a:solidFill>
                          <a:latin typeface="Arial"/>
                          <a:ea typeface="Arial"/>
                          <a:cs typeface="Arial"/>
                        </a:rPr>
                        <a:t>License, assets, charter and maintainers</a:t>
                      </a:r>
                    </a:p>
                  </a:txBody>
                  <a:tcPr marL="91440" marR="91440" marT="45720" marB="45720">
                    <a:lnR w="9525">
                      <a:solidFill>
                        <a:srgbClr val="CAD6DD"/>
                      </a:solidFill>
                      <a:prstDash val="solid"/>
                    </a:lnR>
                    <a:lnB w="9525">
                      <a:solidFill>
                        <a:srgbClr val="CAD6DD"/>
                      </a:solidFill>
                      <a:prstDash val="solid"/>
                    </a:lnB>
                    <a:solidFill>
                      <a:srgbClr val="FFFFFF"/>
                    </a:solidFill>
                  </a:tcPr>
                </a:tc>
              </a:tr>
              <a:tr h="666750">
                <a:tc>
                  <a:txBody>
                    <a:bodyPr/>
                    <a:lstStyle/>
                    <a:p>
                      <a:r>
                        <a:rPr sz="2025" b="0">
                          <a:solidFill>
                            <a:srgbClr val="344960"/>
                          </a:solidFill>
                          <a:latin typeface="Arial"/>
                          <a:ea typeface="Arial"/>
                          <a:cs typeface="Arial"/>
                        </a:rPr>
                        <a:t>Community Specification / JDF</a:t>
                      </a:r>
                    </a:p>
                  </a:txBody>
                  <a:tcPr marL="91440" marR="91440" marT="45720" marB="45720">
                    <a:lnL w="9525">
                      <a:solidFill>
                        <a:srgbClr val="CAD6DD"/>
                      </a:solidFill>
                      <a:prstDash val="solid"/>
                    </a:lnL>
                    <a:lnR w="9525">
                      <a:solidFill>
                        <a:srgbClr val="CAD6DD"/>
                      </a:solidFill>
                      <a:prstDash val="solid"/>
                    </a:lnR>
                    <a:lnB w="9525">
                      <a:solidFill>
                        <a:srgbClr val="CAD6DD"/>
                      </a:solidFill>
                      <a:prstDash val="solid"/>
                    </a:lnB>
                    <a:solidFill>
                      <a:srgbClr val="F0F5F7"/>
                    </a:solidFill>
                  </a:tcPr>
                </a:tc>
                <a:tc>
                  <a:txBody>
                    <a:bodyPr/>
                    <a:lstStyle/>
                    <a:p>
                      <a:r>
                        <a:rPr sz="2025" b="0">
                          <a:solidFill>
                            <a:srgbClr val="344960"/>
                          </a:solidFill>
                          <a:latin typeface="Arial"/>
                          <a:ea typeface="Arial"/>
                          <a:cs typeface="Arial"/>
                        </a:rPr>
                        <a:t>Specification IP and governance terms</a:t>
                      </a:r>
                    </a:p>
                  </a:txBody>
                  <a:tcPr marL="91440" marR="91440" marT="45720" marB="45720">
                    <a:lnR w="9525">
                      <a:solidFill>
                        <a:srgbClr val="CAD6DD"/>
                      </a:solidFill>
                      <a:prstDash val="solid"/>
                    </a:lnR>
                    <a:lnB w="9525">
                      <a:solidFill>
                        <a:srgbClr val="CAD6DD"/>
                      </a:solidFill>
                      <a:prstDash val="solid"/>
                    </a:lnB>
                    <a:solidFill>
                      <a:srgbClr val="F0F5F7"/>
                    </a:solidFill>
                  </a:tcPr>
                </a:tc>
              </a:tr>
            </a:tbl>
          </a:graphicData>
        </a:graphic>
      </p:graphicFrame>
      <p:sp>
        <p:nvSpPr>
          <p:cNvPr id="3" name="Discussion draft · 16 Oct 2026">
            <a:extLst xmlns:a="http://schemas.openxmlformats.org/drawingml/2006/main">
              <a:ext uri="{FF2B5EF4-FFF2-40B4-BE49-F238E27FC236}">
                <a16:creationId xmlns:a16="http://schemas.microsoft.com/office/drawing/2014/main" id="{7A806CE5-C8A1-435B-8913-8D9A2A027317}"/>
              </a:ext>
            </a:extLst>
          </p:cNvPr>
          <p:cNvSpPr>
            <a:spLocks xmlns:a="http://schemas.openxmlformats.org/drawingml/2006/main" noGrp="1"/>
          </p:cNvSpPr>
          <p:nvPr/>
        </p:nvSpPr>
        <p:spPr>
          <a:xfrm xmlns:a="http://schemas.openxmlformats.org/drawingml/2006/main">
            <a:off x="609600" y="6477000"/>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1275" b="0">
                <a:solidFill>
                  <a:srgbClr val="607485"/>
                </a:solidFill>
                <a:latin typeface="Arial"/>
                <a:ea typeface="Arial"/>
                <a:cs typeface="Arial"/>
              </a:defRPr>
            </a:defPPr>
            <a:lvl1pPr algn="l">
              <a:defRPr sz="1275" b="0">
                <a:solidFill>
                  <a:srgbClr val="607485"/>
                </a:solidFill>
                <a:latin typeface="Arial"/>
                <a:ea typeface="Arial"/>
                <a:cs typeface="Arial"/>
              </a:defRPr>
            </a:lvl1pPr>
            <a:lvl2pPr algn="l">
              <a:defRPr sz="1275" b="0">
                <a:solidFill>
                  <a:srgbClr val="607485"/>
                </a:solidFill>
                <a:latin typeface="Arial"/>
                <a:ea typeface="Arial"/>
                <a:cs typeface="Arial"/>
              </a:defRPr>
            </a:lvl2pPr>
            <a:lvl3pPr algn="l">
              <a:defRPr sz="1275" b="0">
                <a:solidFill>
                  <a:srgbClr val="607485"/>
                </a:solidFill>
                <a:latin typeface="Arial"/>
                <a:ea typeface="Arial"/>
                <a:cs typeface="Arial"/>
              </a:defRPr>
            </a:lvl3pPr>
            <a:lvl4pPr algn="l">
              <a:defRPr sz="1275" b="0">
                <a:solidFill>
                  <a:srgbClr val="607485"/>
                </a:solidFill>
                <a:latin typeface="Arial"/>
                <a:ea typeface="Arial"/>
                <a:cs typeface="Arial"/>
              </a:defRPr>
            </a:lvl4pPr>
            <a:lvl5pPr algn="l">
              <a:defRPr sz="1275" b="0">
                <a:solidFill>
                  <a:srgbClr val="607485"/>
                </a:solidFill>
                <a:latin typeface="Arial"/>
                <a:ea typeface="Arial"/>
                <a:cs typeface="Arial"/>
              </a:defRPr>
            </a:lvl5pPr>
            <a:lvl6pPr algn="l">
              <a:defRPr sz="1275" b="0">
                <a:solidFill>
                  <a:srgbClr val="607485"/>
                </a:solidFill>
                <a:latin typeface="Arial"/>
                <a:ea typeface="Arial"/>
                <a:cs typeface="Arial"/>
              </a:defRPr>
            </a:lvl6pPr>
            <a:lvl7pPr algn="l">
              <a:defRPr sz="1275" b="0">
                <a:solidFill>
                  <a:srgbClr val="607485"/>
                </a:solidFill>
                <a:latin typeface="Arial"/>
                <a:ea typeface="Arial"/>
                <a:cs typeface="Arial"/>
              </a:defRPr>
            </a:lvl7pPr>
            <a:lvl8pPr algn="l">
              <a:defRPr sz="1275" b="0">
                <a:solidFill>
                  <a:srgbClr val="607485"/>
                </a:solidFill>
                <a:latin typeface="Arial"/>
                <a:ea typeface="Arial"/>
                <a:cs typeface="Arial"/>
              </a:defRPr>
            </a:lvl8pPr>
            <a:lvl9pPr algn="l">
              <a:defRPr sz="1275" b="0">
                <a:solidFill>
                  <a:srgbClr val="607485"/>
                </a:solidFill>
                <a:latin typeface="Arial"/>
                <a:ea typeface="Arial"/>
                <a:cs typeface="Arial"/>
              </a:defRPr>
            </a:lvl9pPr>
          </a:lstStyle>
          <a:p xmlns:a="http://schemas.openxmlformats.org/drawingml/2006/main">
            <a:pPr algn="l">
              <a:defRPr sz="1275" b="0">
                <a:solidFill>
                  <a:srgbClr val="607485"/>
                </a:solidFill>
                <a:latin typeface="Arial"/>
                <a:ea typeface="Arial"/>
                <a:cs typeface="Arial"/>
              </a:defRPr>
            </a:pPr>
            <a:r>
              <a:rPr sz="1275" b="0">
                <a:solidFill>
                  <a:srgbClr val="607485"/>
                </a:solidFill>
                <a:latin typeface="Arial"/>
                <a:ea typeface="Arial"/>
                <a:cs typeface="Arial"/>
              </a:rPr>
              <a:t>Discussion draft · 16 Oct 2026</a:t>
            </a:r>
          </a:p>
        </p:txBody>
      </p:sp>
      <p:sp>
        <p:nvSpPr>
          <p:cNvPr id="4" name="11">
            <a:extLst xmlns:a="http://schemas.openxmlformats.org/drawingml/2006/main">
              <a:ext uri="{FF2B5EF4-FFF2-40B4-BE49-F238E27FC236}">
                <a16:creationId xmlns:a16="http://schemas.microsoft.com/office/drawing/2014/main" id="{3A222811-8923-4104-A0C2-337704505C03}"/>
              </a:ext>
            </a:extLst>
          </p:cNvPr>
          <p:cNvSpPr>
            <a:spLocks xmlns:a="http://schemas.openxmlformats.org/drawingml/2006/main" noGrp="1"/>
          </p:cNvSpPr>
          <p:nvPr/>
        </p:nvSpPr>
        <p:spPr>
          <a:xfrm xmlns:a="http://schemas.openxmlformats.org/drawingml/2006/main">
            <a:off x="10820400" y="6477000"/>
            <a:ext cx="762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r">
              <a:defRPr sz="1275" b="0">
                <a:solidFill>
                  <a:srgbClr val="607485"/>
                </a:solidFill>
                <a:latin typeface="Arial"/>
                <a:ea typeface="Arial"/>
                <a:cs typeface="Arial"/>
              </a:defRPr>
            </a:defPPr>
            <a:lvl1pPr algn="r">
              <a:defRPr sz="1275" b="0">
                <a:solidFill>
                  <a:srgbClr val="607485"/>
                </a:solidFill>
                <a:latin typeface="Arial"/>
                <a:ea typeface="Arial"/>
                <a:cs typeface="Arial"/>
              </a:defRPr>
            </a:lvl1pPr>
            <a:lvl2pPr algn="r">
              <a:defRPr sz="1275" b="0">
                <a:solidFill>
                  <a:srgbClr val="607485"/>
                </a:solidFill>
                <a:latin typeface="Arial"/>
                <a:ea typeface="Arial"/>
                <a:cs typeface="Arial"/>
              </a:defRPr>
            </a:lvl2pPr>
            <a:lvl3pPr algn="r">
              <a:defRPr sz="1275" b="0">
                <a:solidFill>
                  <a:srgbClr val="607485"/>
                </a:solidFill>
                <a:latin typeface="Arial"/>
                <a:ea typeface="Arial"/>
                <a:cs typeface="Arial"/>
              </a:defRPr>
            </a:lvl3pPr>
            <a:lvl4pPr algn="r">
              <a:defRPr sz="1275" b="0">
                <a:solidFill>
                  <a:srgbClr val="607485"/>
                </a:solidFill>
                <a:latin typeface="Arial"/>
                <a:ea typeface="Arial"/>
                <a:cs typeface="Arial"/>
              </a:defRPr>
            </a:lvl4pPr>
            <a:lvl5pPr algn="r">
              <a:defRPr sz="1275" b="0">
                <a:solidFill>
                  <a:srgbClr val="607485"/>
                </a:solidFill>
                <a:latin typeface="Arial"/>
                <a:ea typeface="Arial"/>
                <a:cs typeface="Arial"/>
              </a:defRPr>
            </a:lvl5pPr>
            <a:lvl6pPr algn="r">
              <a:defRPr sz="1275" b="0">
                <a:solidFill>
                  <a:srgbClr val="607485"/>
                </a:solidFill>
                <a:latin typeface="Arial"/>
                <a:ea typeface="Arial"/>
                <a:cs typeface="Arial"/>
              </a:defRPr>
            </a:lvl6pPr>
            <a:lvl7pPr algn="r">
              <a:defRPr sz="1275" b="0">
                <a:solidFill>
                  <a:srgbClr val="607485"/>
                </a:solidFill>
                <a:latin typeface="Arial"/>
                <a:ea typeface="Arial"/>
                <a:cs typeface="Arial"/>
              </a:defRPr>
            </a:lvl7pPr>
            <a:lvl8pPr algn="r">
              <a:defRPr sz="1275" b="0">
                <a:solidFill>
                  <a:srgbClr val="607485"/>
                </a:solidFill>
                <a:latin typeface="Arial"/>
                <a:ea typeface="Arial"/>
                <a:cs typeface="Arial"/>
              </a:defRPr>
            </a:lvl8pPr>
            <a:lvl9pPr algn="r">
              <a:defRPr sz="1275" b="0">
                <a:solidFill>
                  <a:srgbClr val="607485"/>
                </a:solidFill>
                <a:latin typeface="Arial"/>
                <a:ea typeface="Arial"/>
                <a:cs typeface="Arial"/>
              </a:defRPr>
            </a:lvl9pPr>
          </a:lstStyle>
          <a:p xmlns:a="http://schemas.openxmlformats.org/drawingml/2006/main">
            <a:pPr algn="r">
              <a:defRPr sz="1275" b="0">
                <a:solidFill>
                  <a:srgbClr val="607485"/>
                </a:solidFill>
                <a:latin typeface="Arial"/>
                <a:ea typeface="Arial"/>
                <a:cs typeface="Arial"/>
              </a:defRPr>
            </a:pPr>
            <a:r>
              <a:rPr sz="1275" b="0">
                <a:solidFill>
                  <a:srgbClr val="607485"/>
                </a:solidFill>
                <a:latin typeface="Arial"/>
                <a:ea typeface="Arial"/>
                <a:cs typeface="Arial"/>
              </a:rPr>
              <a:t>11</a:t>
            </a:r>
          </a:p>
        </p:txBody>
      </p:sp>
    </p:spTree>
    <p:extLst>
      <p:ext uri="{BB962C8B-B14F-4D97-AF65-F5344CB8AC3E}">
        <p14:creationId xmlns:p14="http://schemas.microsoft.com/office/powerpoint/2010/main" val="1651962939"/>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he proposed next step">
            <a:extLst xmlns:a="http://schemas.openxmlformats.org/drawingml/2006/main">
              <a:ext uri="{FF2B5EF4-FFF2-40B4-BE49-F238E27FC236}">
                <a16:creationId xmlns:a16="http://schemas.microsoft.com/office/drawing/2014/main" id="{7BC85405-F1D4-44D9-B16E-C82823E60FCC}"/>
              </a:ext>
            </a:extLst>
          </p:cNvPr>
          <p:cNvSpPr>
            <a:spLocks xmlns:a="http://schemas.openxmlformats.org/drawingml/2006/main" noGrp="1"/>
          </p:cNvSpPr>
          <p:nvPr/>
        </p:nvSpPr>
        <p:spPr>
          <a:xfrm xmlns:a="http://schemas.openxmlformats.org/drawingml/2006/main">
            <a:off x="609600" y="495300"/>
            <a:ext cx="1097280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3900" b="1">
                <a:solidFill>
                  <a:srgbClr val="17283B"/>
                </a:solidFill>
                <a:latin typeface="Arial"/>
                <a:ea typeface="Arial"/>
                <a:cs typeface="Arial"/>
              </a:defRPr>
            </a:defPPr>
            <a:lvl1pPr algn="l">
              <a:defRPr sz="3900" b="1">
                <a:solidFill>
                  <a:srgbClr val="17283B"/>
                </a:solidFill>
                <a:latin typeface="Arial"/>
                <a:ea typeface="Arial"/>
                <a:cs typeface="Arial"/>
              </a:defRPr>
            </a:lvl1pPr>
            <a:lvl2pPr algn="l">
              <a:defRPr sz="3900" b="1">
                <a:solidFill>
                  <a:srgbClr val="17283B"/>
                </a:solidFill>
                <a:latin typeface="Arial"/>
                <a:ea typeface="Arial"/>
                <a:cs typeface="Arial"/>
              </a:defRPr>
            </a:lvl2pPr>
            <a:lvl3pPr algn="l">
              <a:defRPr sz="3900" b="1">
                <a:solidFill>
                  <a:srgbClr val="17283B"/>
                </a:solidFill>
                <a:latin typeface="Arial"/>
                <a:ea typeface="Arial"/>
                <a:cs typeface="Arial"/>
              </a:defRPr>
            </a:lvl3pPr>
            <a:lvl4pPr algn="l">
              <a:defRPr sz="3900" b="1">
                <a:solidFill>
                  <a:srgbClr val="17283B"/>
                </a:solidFill>
                <a:latin typeface="Arial"/>
                <a:ea typeface="Arial"/>
                <a:cs typeface="Arial"/>
              </a:defRPr>
            </a:lvl4pPr>
            <a:lvl5pPr algn="l">
              <a:defRPr sz="3900" b="1">
                <a:solidFill>
                  <a:srgbClr val="17283B"/>
                </a:solidFill>
                <a:latin typeface="Arial"/>
                <a:ea typeface="Arial"/>
                <a:cs typeface="Arial"/>
              </a:defRPr>
            </a:lvl5pPr>
            <a:lvl6pPr algn="l">
              <a:defRPr sz="3900" b="1">
                <a:solidFill>
                  <a:srgbClr val="17283B"/>
                </a:solidFill>
                <a:latin typeface="Arial"/>
                <a:ea typeface="Arial"/>
                <a:cs typeface="Arial"/>
              </a:defRPr>
            </a:lvl6pPr>
            <a:lvl7pPr algn="l">
              <a:defRPr sz="3900" b="1">
                <a:solidFill>
                  <a:srgbClr val="17283B"/>
                </a:solidFill>
                <a:latin typeface="Arial"/>
                <a:ea typeface="Arial"/>
                <a:cs typeface="Arial"/>
              </a:defRPr>
            </a:lvl7pPr>
            <a:lvl8pPr algn="l">
              <a:defRPr sz="3900" b="1">
                <a:solidFill>
                  <a:srgbClr val="17283B"/>
                </a:solidFill>
                <a:latin typeface="Arial"/>
                <a:ea typeface="Arial"/>
                <a:cs typeface="Arial"/>
              </a:defRPr>
            </a:lvl8pPr>
            <a:lvl9pPr algn="l">
              <a:defRPr sz="3900" b="1">
                <a:solidFill>
                  <a:srgbClr val="17283B"/>
                </a:solidFill>
                <a:latin typeface="Arial"/>
                <a:ea typeface="Arial"/>
                <a:cs typeface="Arial"/>
              </a:defRPr>
            </a:lvl9pPr>
          </a:lstStyle>
          <a:p xmlns:a="http://schemas.openxmlformats.org/drawingml/2006/main">
            <a:pPr algn="l">
              <a:defRPr sz="3900" b="1">
                <a:solidFill>
                  <a:srgbClr val="17283B"/>
                </a:solidFill>
                <a:latin typeface="Arial"/>
                <a:ea typeface="Arial"/>
                <a:cs typeface="Arial"/>
              </a:defRPr>
            </a:pPr>
            <a:r>
              <a:rPr sz="3900" b="1">
                <a:solidFill>
                  <a:srgbClr val="17283B"/>
                </a:solidFill>
                <a:latin typeface="Arial"/>
                <a:ea typeface="Arial"/>
                <a:cs typeface="Arial"/>
              </a:rPr>
              <a:t>The proposed next step</a:t>
            </a:r>
          </a:p>
        </p:txBody>
      </p:sp>
      <p:sp>
        <p:nvSpPr>
          <p:cNvPr id="2" name="Review the narrow execution-contract sco">
            <a:extLst xmlns:a="http://schemas.openxmlformats.org/drawingml/2006/main">
              <a:ext uri="{FF2B5EF4-FFF2-40B4-BE49-F238E27FC236}">
                <a16:creationId xmlns:a16="http://schemas.microsoft.com/office/drawing/2014/main" id="{5F6EE881-B1B9-45ED-9F30-C6D8DCB838F7}"/>
              </a:ext>
            </a:extLst>
          </p:cNvPr>
          <p:cNvSpPr>
            <a:spLocks xmlns:a="http://schemas.openxmlformats.org/drawingml/2006/main" noGrp="1"/>
          </p:cNvSpPr>
          <p:nvPr/>
        </p:nvSpPr>
        <p:spPr>
          <a:xfrm xmlns:a="http://schemas.openxmlformats.org/drawingml/2006/main">
            <a:off x="723900" y="1952625"/>
            <a:ext cx="10572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475" b="0">
                <a:solidFill>
                  <a:srgbClr val="344960"/>
                </a:solidFill>
                <a:latin typeface="Arial"/>
                <a:ea typeface="Arial"/>
                <a:cs typeface="Arial"/>
              </a:defRPr>
            </a:defPPr>
            <a:lvl1pPr algn="l">
              <a:defRPr sz="2475" b="0">
                <a:solidFill>
                  <a:srgbClr val="344960"/>
                </a:solidFill>
                <a:latin typeface="Arial"/>
                <a:ea typeface="Arial"/>
                <a:cs typeface="Arial"/>
              </a:defRPr>
            </a:lvl1pPr>
            <a:lvl2pPr algn="l">
              <a:defRPr sz="2475" b="0">
                <a:solidFill>
                  <a:srgbClr val="344960"/>
                </a:solidFill>
                <a:latin typeface="Arial"/>
                <a:ea typeface="Arial"/>
                <a:cs typeface="Arial"/>
              </a:defRPr>
            </a:lvl2pPr>
            <a:lvl3pPr algn="l">
              <a:defRPr sz="2475" b="0">
                <a:solidFill>
                  <a:srgbClr val="344960"/>
                </a:solidFill>
                <a:latin typeface="Arial"/>
                <a:ea typeface="Arial"/>
                <a:cs typeface="Arial"/>
              </a:defRPr>
            </a:lvl3pPr>
            <a:lvl4pPr algn="l">
              <a:defRPr sz="2475" b="0">
                <a:solidFill>
                  <a:srgbClr val="344960"/>
                </a:solidFill>
                <a:latin typeface="Arial"/>
                <a:ea typeface="Arial"/>
                <a:cs typeface="Arial"/>
              </a:defRPr>
            </a:lvl4pPr>
            <a:lvl5pPr algn="l">
              <a:defRPr sz="2475" b="0">
                <a:solidFill>
                  <a:srgbClr val="344960"/>
                </a:solidFill>
                <a:latin typeface="Arial"/>
                <a:ea typeface="Arial"/>
                <a:cs typeface="Arial"/>
              </a:defRPr>
            </a:lvl5pPr>
            <a:lvl6pPr algn="l">
              <a:defRPr sz="2475" b="0">
                <a:solidFill>
                  <a:srgbClr val="344960"/>
                </a:solidFill>
                <a:latin typeface="Arial"/>
                <a:ea typeface="Arial"/>
                <a:cs typeface="Arial"/>
              </a:defRPr>
            </a:lvl6pPr>
            <a:lvl7pPr algn="l">
              <a:defRPr sz="2475" b="0">
                <a:solidFill>
                  <a:srgbClr val="344960"/>
                </a:solidFill>
                <a:latin typeface="Arial"/>
                <a:ea typeface="Arial"/>
                <a:cs typeface="Arial"/>
              </a:defRPr>
            </a:lvl7pPr>
            <a:lvl8pPr algn="l">
              <a:defRPr sz="2475" b="0">
                <a:solidFill>
                  <a:srgbClr val="344960"/>
                </a:solidFill>
                <a:latin typeface="Arial"/>
                <a:ea typeface="Arial"/>
                <a:cs typeface="Arial"/>
              </a:defRPr>
            </a:lvl8pPr>
            <a:lvl9pPr algn="l">
              <a:defRPr sz="2475" b="0">
                <a:solidFill>
                  <a:srgbClr val="344960"/>
                </a:solidFill>
                <a:latin typeface="Arial"/>
                <a:ea typeface="Arial"/>
                <a:cs typeface="Arial"/>
              </a:defRPr>
            </a:lvl9pPr>
          </a:lstStyle>
          <a:p xmlns:a="http://schemas.openxmlformats.org/drawingml/2006/main">
            <a:pPr algn="l">
              <a:defRPr sz="2475" b="0">
                <a:solidFill>
                  <a:srgbClr val="344960"/>
                </a:solidFill>
                <a:latin typeface="Arial"/>
                <a:ea typeface="Arial"/>
                <a:cs typeface="Arial"/>
              </a:defRPr>
            </a:pPr>
            <a:r>
              <a:rPr sz="2475" b="0">
                <a:solidFill>
                  <a:srgbClr val="344960"/>
                </a:solidFill>
                <a:latin typeface="Arial"/>
                <a:ea typeface="Arial"/>
                <a:cs typeface="Arial"/>
              </a:rPr>
              <a:t>Review the narrow execution-contract scope</a:t>
            </a:r>
          </a:p>
        </p:txBody>
      </p:sp>
      <p:sp>
        <p:nvSpPr>
          <p:cNvPr id="3" name="Identify overlap with existing work">
            <a:extLst xmlns:a="http://schemas.openxmlformats.org/drawingml/2006/main">
              <a:ext uri="{FF2B5EF4-FFF2-40B4-BE49-F238E27FC236}">
                <a16:creationId xmlns:a16="http://schemas.microsoft.com/office/drawing/2014/main" id="{2E4DF3D4-5C33-44E1-86FD-1AA9F306420B}"/>
              </a:ext>
            </a:extLst>
          </p:cNvPr>
          <p:cNvSpPr>
            <a:spLocks xmlns:a="http://schemas.openxmlformats.org/drawingml/2006/main" noGrp="1"/>
          </p:cNvSpPr>
          <p:nvPr/>
        </p:nvSpPr>
        <p:spPr>
          <a:xfrm xmlns:a="http://schemas.openxmlformats.org/drawingml/2006/main">
            <a:off x="723900" y="2676525"/>
            <a:ext cx="10572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475" b="0">
                <a:solidFill>
                  <a:srgbClr val="344960"/>
                </a:solidFill>
                <a:latin typeface="Arial"/>
                <a:ea typeface="Arial"/>
                <a:cs typeface="Arial"/>
              </a:defRPr>
            </a:defPPr>
            <a:lvl1pPr algn="l">
              <a:defRPr sz="2475" b="0">
                <a:solidFill>
                  <a:srgbClr val="344960"/>
                </a:solidFill>
                <a:latin typeface="Arial"/>
                <a:ea typeface="Arial"/>
                <a:cs typeface="Arial"/>
              </a:defRPr>
            </a:lvl1pPr>
            <a:lvl2pPr algn="l">
              <a:defRPr sz="2475" b="0">
                <a:solidFill>
                  <a:srgbClr val="344960"/>
                </a:solidFill>
                <a:latin typeface="Arial"/>
                <a:ea typeface="Arial"/>
                <a:cs typeface="Arial"/>
              </a:defRPr>
            </a:lvl2pPr>
            <a:lvl3pPr algn="l">
              <a:defRPr sz="2475" b="0">
                <a:solidFill>
                  <a:srgbClr val="344960"/>
                </a:solidFill>
                <a:latin typeface="Arial"/>
                <a:ea typeface="Arial"/>
                <a:cs typeface="Arial"/>
              </a:defRPr>
            </a:lvl3pPr>
            <a:lvl4pPr algn="l">
              <a:defRPr sz="2475" b="0">
                <a:solidFill>
                  <a:srgbClr val="344960"/>
                </a:solidFill>
                <a:latin typeface="Arial"/>
                <a:ea typeface="Arial"/>
                <a:cs typeface="Arial"/>
              </a:defRPr>
            </a:lvl4pPr>
            <a:lvl5pPr algn="l">
              <a:defRPr sz="2475" b="0">
                <a:solidFill>
                  <a:srgbClr val="344960"/>
                </a:solidFill>
                <a:latin typeface="Arial"/>
                <a:ea typeface="Arial"/>
                <a:cs typeface="Arial"/>
              </a:defRPr>
            </a:lvl5pPr>
            <a:lvl6pPr algn="l">
              <a:defRPr sz="2475" b="0">
                <a:solidFill>
                  <a:srgbClr val="344960"/>
                </a:solidFill>
                <a:latin typeface="Arial"/>
                <a:ea typeface="Arial"/>
                <a:cs typeface="Arial"/>
              </a:defRPr>
            </a:lvl6pPr>
            <a:lvl7pPr algn="l">
              <a:defRPr sz="2475" b="0">
                <a:solidFill>
                  <a:srgbClr val="344960"/>
                </a:solidFill>
                <a:latin typeface="Arial"/>
                <a:ea typeface="Arial"/>
                <a:cs typeface="Arial"/>
              </a:defRPr>
            </a:lvl7pPr>
            <a:lvl8pPr algn="l">
              <a:defRPr sz="2475" b="0">
                <a:solidFill>
                  <a:srgbClr val="344960"/>
                </a:solidFill>
                <a:latin typeface="Arial"/>
                <a:ea typeface="Arial"/>
                <a:cs typeface="Arial"/>
              </a:defRPr>
            </a:lvl8pPr>
            <a:lvl9pPr algn="l">
              <a:defRPr sz="2475" b="0">
                <a:solidFill>
                  <a:srgbClr val="344960"/>
                </a:solidFill>
                <a:latin typeface="Arial"/>
                <a:ea typeface="Arial"/>
                <a:cs typeface="Arial"/>
              </a:defRPr>
            </a:lvl9pPr>
          </a:lstStyle>
          <a:p xmlns:a="http://schemas.openxmlformats.org/drawingml/2006/main">
            <a:pPr algn="l">
              <a:defRPr sz="2475" b="0">
                <a:solidFill>
                  <a:srgbClr val="344960"/>
                </a:solidFill>
                <a:latin typeface="Arial"/>
                <a:ea typeface="Arial"/>
                <a:cs typeface="Arial"/>
              </a:defRPr>
            </a:pPr>
            <a:r>
              <a:rPr sz="2475" b="0">
                <a:solidFill>
                  <a:srgbClr val="344960"/>
                </a:solidFill>
                <a:latin typeface="Arial"/>
                <a:ea typeface="Arial"/>
                <a:cs typeface="Arial"/>
              </a:rPr>
              <a:t>Identify overlap with existing work</a:t>
            </a:r>
          </a:p>
        </p:txBody>
      </p:sp>
      <p:sp>
        <p:nvSpPr>
          <p:cNvPr id="4" name="Recruit one independent implementer">
            <a:extLst xmlns:a="http://schemas.openxmlformats.org/drawingml/2006/main">
              <a:ext uri="{FF2B5EF4-FFF2-40B4-BE49-F238E27FC236}">
                <a16:creationId xmlns:a16="http://schemas.microsoft.com/office/drawing/2014/main" id="{D62842D3-5E20-4B0E-9FC8-5F0868AA6A1D}"/>
              </a:ext>
            </a:extLst>
          </p:cNvPr>
          <p:cNvSpPr>
            <a:spLocks xmlns:a="http://schemas.openxmlformats.org/drawingml/2006/main" noGrp="1"/>
          </p:cNvSpPr>
          <p:nvPr/>
        </p:nvSpPr>
        <p:spPr>
          <a:xfrm xmlns:a="http://schemas.openxmlformats.org/drawingml/2006/main">
            <a:off x="723900" y="3400425"/>
            <a:ext cx="10572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475" b="0">
                <a:solidFill>
                  <a:srgbClr val="344960"/>
                </a:solidFill>
                <a:latin typeface="Arial"/>
                <a:ea typeface="Arial"/>
                <a:cs typeface="Arial"/>
              </a:defRPr>
            </a:defPPr>
            <a:lvl1pPr algn="l">
              <a:defRPr sz="2475" b="0">
                <a:solidFill>
                  <a:srgbClr val="344960"/>
                </a:solidFill>
                <a:latin typeface="Arial"/>
                <a:ea typeface="Arial"/>
                <a:cs typeface="Arial"/>
              </a:defRPr>
            </a:lvl1pPr>
            <a:lvl2pPr algn="l">
              <a:defRPr sz="2475" b="0">
                <a:solidFill>
                  <a:srgbClr val="344960"/>
                </a:solidFill>
                <a:latin typeface="Arial"/>
                <a:ea typeface="Arial"/>
                <a:cs typeface="Arial"/>
              </a:defRPr>
            </a:lvl2pPr>
            <a:lvl3pPr algn="l">
              <a:defRPr sz="2475" b="0">
                <a:solidFill>
                  <a:srgbClr val="344960"/>
                </a:solidFill>
                <a:latin typeface="Arial"/>
                <a:ea typeface="Arial"/>
                <a:cs typeface="Arial"/>
              </a:defRPr>
            </a:lvl3pPr>
            <a:lvl4pPr algn="l">
              <a:defRPr sz="2475" b="0">
                <a:solidFill>
                  <a:srgbClr val="344960"/>
                </a:solidFill>
                <a:latin typeface="Arial"/>
                <a:ea typeface="Arial"/>
                <a:cs typeface="Arial"/>
              </a:defRPr>
            </a:lvl4pPr>
            <a:lvl5pPr algn="l">
              <a:defRPr sz="2475" b="0">
                <a:solidFill>
                  <a:srgbClr val="344960"/>
                </a:solidFill>
                <a:latin typeface="Arial"/>
                <a:ea typeface="Arial"/>
                <a:cs typeface="Arial"/>
              </a:defRPr>
            </a:lvl5pPr>
            <a:lvl6pPr algn="l">
              <a:defRPr sz="2475" b="0">
                <a:solidFill>
                  <a:srgbClr val="344960"/>
                </a:solidFill>
                <a:latin typeface="Arial"/>
                <a:ea typeface="Arial"/>
                <a:cs typeface="Arial"/>
              </a:defRPr>
            </a:lvl6pPr>
            <a:lvl7pPr algn="l">
              <a:defRPr sz="2475" b="0">
                <a:solidFill>
                  <a:srgbClr val="344960"/>
                </a:solidFill>
                <a:latin typeface="Arial"/>
                <a:ea typeface="Arial"/>
                <a:cs typeface="Arial"/>
              </a:defRPr>
            </a:lvl7pPr>
            <a:lvl8pPr algn="l">
              <a:defRPr sz="2475" b="0">
                <a:solidFill>
                  <a:srgbClr val="344960"/>
                </a:solidFill>
                <a:latin typeface="Arial"/>
                <a:ea typeface="Arial"/>
                <a:cs typeface="Arial"/>
              </a:defRPr>
            </a:lvl8pPr>
            <a:lvl9pPr algn="l">
              <a:defRPr sz="2475" b="0">
                <a:solidFill>
                  <a:srgbClr val="344960"/>
                </a:solidFill>
                <a:latin typeface="Arial"/>
                <a:ea typeface="Arial"/>
                <a:cs typeface="Arial"/>
              </a:defRPr>
            </a:lvl9pPr>
          </a:lstStyle>
          <a:p xmlns:a="http://schemas.openxmlformats.org/drawingml/2006/main">
            <a:pPr algn="l">
              <a:defRPr sz="2475" b="0">
                <a:solidFill>
                  <a:srgbClr val="344960"/>
                </a:solidFill>
                <a:latin typeface="Arial"/>
                <a:ea typeface="Arial"/>
                <a:cs typeface="Arial"/>
              </a:defRPr>
            </a:pPr>
            <a:r>
              <a:rPr sz="2475" b="0">
                <a:solidFill>
                  <a:srgbClr val="344960"/>
                </a:solidFill>
                <a:latin typeface="Arial"/>
                <a:ea typeface="Arial"/>
                <a:cs typeface="Arial"/>
              </a:rPr>
              <a:t>Recruit one independent implementer</a:t>
            </a:r>
          </a:p>
        </p:txBody>
      </p:sp>
      <p:sp>
        <p:nvSpPr>
          <p:cNvPr id="5" name="Name one independent assessor">
            <a:extLst xmlns:a="http://schemas.openxmlformats.org/drawingml/2006/main">
              <a:ext uri="{FF2B5EF4-FFF2-40B4-BE49-F238E27FC236}">
                <a16:creationId xmlns:a16="http://schemas.microsoft.com/office/drawing/2014/main" id="{0D897435-7437-4110-AA9C-AFEB4CB601FF}"/>
              </a:ext>
            </a:extLst>
          </p:cNvPr>
          <p:cNvSpPr>
            <a:spLocks xmlns:a="http://schemas.openxmlformats.org/drawingml/2006/main" noGrp="1"/>
          </p:cNvSpPr>
          <p:nvPr/>
        </p:nvSpPr>
        <p:spPr>
          <a:xfrm xmlns:a="http://schemas.openxmlformats.org/drawingml/2006/main">
            <a:off x="723900" y="4124325"/>
            <a:ext cx="10572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475" b="0">
                <a:solidFill>
                  <a:srgbClr val="344960"/>
                </a:solidFill>
                <a:latin typeface="Arial"/>
                <a:ea typeface="Arial"/>
                <a:cs typeface="Arial"/>
              </a:defRPr>
            </a:defPPr>
            <a:lvl1pPr algn="l">
              <a:defRPr sz="2475" b="0">
                <a:solidFill>
                  <a:srgbClr val="344960"/>
                </a:solidFill>
                <a:latin typeface="Arial"/>
                <a:ea typeface="Arial"/>
                <a:cs typeface="Arial"/>
              </a:defRPr>
            </a:lvl1pPr>
            <a:lvl2pPr algn="l">
              <a:defRPr sz="2475" b="0">
                <a:solidFill>
                  <a:srgbClr val="344960"/>
                </a:solidFill>
                <a:latin typeface="Arial"/>
                <a:ea typeface="Arial"/>
                <a:cs typeface="Arial"/>
              </a:defRPr>
            </a:lvl2pPr>
            <a:lvl3pPr algn="l">
              <a:defRPr sz="2475" b="0">
                <a:solidFill>
                  <a:srgbClr val="344960"/>
                </a:solidFill>
                <a:latin typeface="Arial"/>
                <a:ea typeface="Arial"/>
                <a:cs typeface="Arial"/>
              </a:defRPr>
            </a:lvl3pPr>
            <a:lvl4pPr algn="l">
              <a:defRPr sz="2475" b="0">
                <a:solidFill>
                  <a:srgbClr val="344960"/>
                </a:solidFill>
                <a:latin typeface="Arial"/>
                <a:ea typeface="Arial"/>
                <a:cs typeface="Arial"/>
              </a:defRPr>
            </a:lvl4pPr>
            <a:lvl5pPr algn="l">
              <a:defRPr sz="2475" b="0">
                <a:solidFill>
                  <a:srgbClr val="344960"/>
                </a:solidFill>
                <a:latin typeface="Arial"/>
                <a:ea typeface="Arial"/>
                <a:cs typeface="Arial"/>
              </a:defRPr>
            </a:lvl5pPr>
            <a:lvl6pPr algn="l">
              <a:defRPr sz="2475" b="0">
                <a:solidFill>
                  <a:srgbClr val="344960"/>
                </a:solidFill>
                <a:latin typeface="Arial"/>
                <a:ea typeface="Arial"/>
                <a:cs typeface="Arial"/>
              </a:defRPr>
            </a:lvl6pPr>
            <a:lvl7pPr algn="l">
              <a:defRPr sz="2475" b="0">
                <a:solidFill>
                  <a:srgbClr val="344960"/>
                </a:solidFill>
                <a:latin typeface="Arial"/>
                <a:ea typeface="Arial"/>
                <a:cs typeface="Arial"/>
              </a:defRPr>
            </a:lvl7pPr>
            <a:lvl8pPr algn="l">
              <a:defRPr sz="2475" b="0">
                <a:solidFill>
                  <a:srgbClr val="344960"/>
                </a:solidFill>
                <a:latin typeface="Arial"/>
                <a:ea typeface="Arial"/>
                <a:cs typeface="Arial"/>
              </a:defRPr>
            </a:lvl8pPr>
            <a:lvl9pPr algn="l">
              <a:defRPr sz="2475" b="0">
                <a:solidFill>
                  <a:srgbClr val="344960"/>
                </a:solidFill>
                <a:latin typeface="Arial"/>
                <a:ea typeface="Arial"/>
                <a:cs typeface="Arial"/>
              </a:defRPr>
            </a:lvl9pPr>
          </a:lstStyle>
          <a:p xmlns:a="http://schemas.openxmlformats.org/drawingml/2006/main">
            <a:pPr algn="l">
              <a:defRPr sz="2475" b="0">
                <a:solidFill>
                  <a:srgbClr val="344960"/>
                </a:solidFill>
                <a:latin typeface="Arial"/>
                <a:ea typeface="Arial"/>
                <a:cs typeface="Arial"/>
              </a:defRPr>
            </a:pPr>
            <a:r>
              <a:rPr sz="2475" b="0">
                <a:solidFill>
                  <a:srgbClr val="344960"/>
                </a:solidFill>
                <a:latin typeface="Arial"/>
                <a:ea typeface="Arial"/>
                <a:cs typeface="Arial"/>
              </a:rPr>
              <a:t>Name one independent assessor</a:t>
            </a:r>
          </a:p>
        </p:txBody>
      </p:sp>
      <p:sp>
        <p:nvSpPr>
          <p:cNvPr id="6" name="Agree the evidence package before adopti">
            <a:extLst xmlns:a="http://schemas.openxmlformats.org/drawingml/2006/main">
              <a:ext uri="{FF2B5EF4-FFF2-40B4-BE49-F238E27FC236}">
                <a16:creationId xmlns:a16="http://schemas.microsoft.com/office/drawing/2014/main" id="{CA33EA64-DB73-45E4-9EE7-39E3744D7898}"/>
              </a:ext>
            </a:extLst>
          </p:cNvPr>
          <p:cNvSpPr>
            <a:spLocks xmlns:a="http://schemas.openxmlformats.org/drawingml/2006/main" noGrp="1"/>
          </p:cNvSpPr>
          <p:nvPr/>
        </p:nvSpPr>
        <p:spPr>
          <a:xfrm xmlns:a="http://schemas.openxmlformats.org/drawingml/2006/main">
            <a:off x="723900" y="4848225"/>
            <a:ext cx="10572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2475" b="0">
                <a:solidFill>
                  <a:srgbClr val="344960"/>
                </a:solidFill>
                <a:latin typeface="Arial"/>
                <a:ea typeface="Arial"/>
                <a:cs typeface="Arial"/>
              </a:defRPr>
            </a:defPPr>
            <a:lvl1pPr algn="l">
              <a:defRPr sz="2475" b="0">
                <a:solidFill>
                  <a:srgbClr val="344960"/>
                </a:solidFill>
                <a:latin typeface="Arial"/>
                <a:ea typeface="Arial"/>
                <a:cs typeface="Arial"/>
              </a:defRPr>
            </a:lvl1pPr>
            <a:lvl2pPr algn="l">
              <a:defRPr sz="2475" b="0">
                <a:solidFill>
                  <a:srgbClr val="344960"/>
                </a:solidFill>
                <a:latin typeface="Arial"/>
                <a:ea typeface="Arial"/>
                <a:cs typeface="Arial"/>
              </a:defRPr>
            </a:lvl2pPr>
            <a:lvl3pPr algn="l">
              <a:defRPr sz="2475" b="0">
                <a:solidFill>
                  <a:srgbClr val="344960"/>
                </a:solidFill>
                <a:latin typeface="Arial"/>
                <a:ea typeface="Arial"/>
                <a:cs typeface="Arial"/>
              </a:defRPr>
            </a:lvl3pPr>
            <a:lvl4pPr algn="l">
              <a:defRPr sz="2475" b="0">
                <a:solidFill>
                  <a:srgbClr val="344960"/>
                </a:solidFill>
                <a:latin typeface="Arial"/>
                <a:ea typeface="Arial"/>
                <a:cs typeface="Arial"/>
              </a:defRPr>
            </a:lvl4pPr>
            <a:lvl5pPr algn="l">
              <a:defRPr sz="2475" b="0">
                <a:solidFill>
                  <a:srgbClr val="344960"/>
                </a:solidFill>
                <a:latin typeface="Arial"/>
                <a:ea typeface="Arial"/>
                <a:cs typeface="Arial"/>
              </a:defRPr>
            </a:lvl5pPr>
            <a:lvl6pPr algn="l">
              <a:defRPr sz="2475" b="0">
                <a:solidFill>
                  <a:srgbClr val="344960"/>
                </a:solidFill>
                <a:latin typeface="Arial"/>
                <a:ea typeface="Arial"/>
                <a:cs typeface="Arial"/>
              </a:defRPr>
            </a:lvl6pPr>
            <a:lvl7pPr algn="l">
              <a:defRPr sz="2475" b="0">
                <a:solidFill>
                  <a:srgbClr val="344960"/>
                </a:solidFill>
                <a:latin typeface="Arial"/>
                <a:ea typeface="Arial"/>
                <a:cs typeface="Arial"/>
              </a:defRPr>
            </a:lvl7pPr>
            <a:lvl8pPr algn="l">
              <a:defRPr sz="2475" b="0">
                <a:solidFill>
                  <a:srgbClr val="344960"/>
                </a:solidFill>
                <a:latin typeface="Arial"/>
                <a:ea typeface="Arial"/>
                <a:cs typeface="Arial"/>
              </a:defRPr>
            </a:lvl8pPr>
            <a:lvl9pPr algn="l">
              <a:defRPr sz="2475" b="0">
                <a:solidFill>
                  <a:srgbClr val="344960"/>
                </a:solidFill>
                <a:latin typeface="Arial"/>
                <a:ea typeface="Arial"/>
                <a:cs typeface="Arial"/>
              </a:defRPr>
            </a:lvl9pPr>
          </a:lstStyle>
          <a:p xmlns:a="http://schemas.openxmlformats.org/drawingml/2006/main">
            <a:pPr algn="l">
              <a:defRPr sz="2475" b="0">
                <a:solidFill>
                  <a:srgbClr val="344960"/>
                </a:solidFill>
                <a:latin typeface="Arial"/>
                <a:ea typeface="Arial"/>
                <a:cs typeface="Arial"/>
              </a:defRPr>
            </a:pPr>
            <a:r>
              <a:rPr sz="2475" b="0">
                <a:solidFill>
                  <a:srgbClr val="344960"/>
                </a:solidFill>
                <a:latin typeface="Arial"/>
                <a:ea typeface="Arial"/>
                <a:cs typeface="Arial"/>
              </a:rPr>
              <a:t>Agree the evidence package before adoption</a:t>
            </a:r>
          </a:p>
        </p:txBody>
      </p:sp>
      <p:sp>
        <p:nvSpPr>
          <p:cNvPr id="7" name="Discussion draft · 16 Oct 2026">
            <a:extLst xmlns:a="http://schemas.openxmlformats.org/drawingml/2006/main">
              <a:ext uri="{FF2B5EF4-FFF2-40B4-BE49-F238E27FC236}">
                <a16:creationId xmlns:a16="http://schemas.microsoft.com/office/drawing/2014/main" id="{6EA9D2D2-B785-4E35-BEA8-8B2D86D1CCBE}"/>
              </a:ext>
            </a:extLst>
          </p:cNvPr>
          <p:cNvSpPr>
            <a:spLocks xmlns:a="http://schemas.openxmlformats.org/drawingml/2006/main" noGrp="1"/>
          </p:cNvSpPr>
          <p:nvPr/>
        </p:nvSpPr>
        <p:spPr>
          <a:xfrm xmlns:a="http://schemas.openxmlformats.org/drawingml/2006/main">
            <a:off x="609600" y="6477000"/>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l">
              <a:defRPr sz="1275" b="0">
                <a:solidFill>
                  <a:srgbClr val="607485"/>
                </a:solidFill>
                <a:latin typeface="Arial"/>
                <a:ea typeface="Arial"/>
                <a:cs typeface="Arial"/>
              </a:defRPr>
            </a:defPPr>
            <a:lvl1pPr algn="l">
              <a:defRPr sz="1275" b="0">
                <a:solidFill>
                  <a:srgbClr val="607485"/>
                </a:solidFill>
                <a:latin typeface="Arial"/>
                <a:ea typeface="Arial"/>
                <a:cs typeface="Arial"/>
              </a:defRPr>
            </a:lvl1pPr>
            <a:lvl2pPr algn="l">
              <a:defRPr sz="1275" b="0">
                <a:solidFill>
                  <a:srgbClr val="607485"/>
                </a:solidFill>
                <a:latin typeface="Arial"/>
                <a:ea typeface="Arial"/>
                <a:cs typeface="Arial"/>
              </a:defRPr>
            </a:lvl2pPr>
            <a:lvl3pPr algn="l">
              <a:defRPr sz="1275" b="0">
                <a:solidFill>
                  <a:srgbClr val="607485"/>
                </a:solidFill>
                <a:latin typeface="Arial"/>
                <a:ea typeface="Arial"/>
                <a:cs typeface="Arial"/>
              </a:defRPr>
            </a:lvl3pPr>
            <a:lvl4pPr algn="l">
              <a:defRPr sz="1275" b="0">
                <a:solidFill>
                  <a:srgbClr val="607485"/>
                </a:solidFill>
                <a:latin typeface="Arial"/>
                <a:ea typeface="Arial"/>
                <a:cs typeface="Arial"/>
              </a:defRPr>
            </a:lvl4pPr>
            <a:lvl5pPr algn="l">
              <a:defRPr sz="1275" b="0">
                <a:solidFill>
                  <a:srgbClr val="607485"/>
                </a:solidFill>
                <a:latin typeface="Arial"/>
                <a:ea typeface="Arial"/>
                <a:cs typeface="Arial"/>
              </a:defRPr>
            </a:lvl5pPr>
            <a:lvl6pPr algn="l">
              <a:defRPr sz="1275" b="0">
                <a:solidFill>
                  <a:srgbClr val="607485"/>
                </a:solidFill>
                <a:latin typeface="Arial"/>
                <a:ea typeface="Arial"/>
                <a:cs typeface="Arial"/>
              </a:defRPr>
            </a:lvl6pPr>
            <a:lvl7pPr algn="l">
              <a:defRPr sz="1275" b="0">
                <a:solidFill>
                  <a:srgbClr val="607485"/>
                </a:solidFill>
                <a:latin typeface="Arial"/>
                <a:ea typeface="Arial"/>
                <a:cs typeface="Arial"/>
              </a:defRPr>
            </a:lvl7pPr>
            <a:lvl8pPr algn="l">
              <a:defRPr sz="1275" b="0">
                <a:solidFill>
                  <a:srgbClr val="607485"/>
                </a:solidFill>
                <a:latin typeface="Arial"/>
                <a:ea typeface="Arial"/>
                <a:cs typeface="Arial"/>
              </a:defRPr>
            </a:lvl8pPr>
            <a:lvl9pPr algn="l">
              <a:defRPr sz="1275" b="0">
                <a:solidFill>
                  <a:srgbClr val="607485"/>
                </a:solidFill>
                <a:latin typeface="Arial"/>
                <a:ea typeface="Arial"/>
                <a:cs typeface="Arial"/>
              </a:defRPr>
            </a:lvl9pPr>
          </a:lstStyle>
          <a:p xmlns:a="http://schemas.openxmlformats.org/drawingml/2006/main">
            <a:pPr algn="l">
              <a:defRPr sz="1275" b="0">
                <a:solidFill>
                  <a:srgbClr val="607485"/>
                </a:solidFill>
                <a:latin typeface="Arial"/>
                <a:ea typeface="Arial"/>
                <a:cs typeface="Arial"/>
              </a:defRPr>
            </a:pPr>
            <a:r>
              <a:rPr sz="1275" b="0">
                <a:solidFill>
                  <a:srgbClr val="607485"/>
                </a:solidFill>
                <a:latin typeface="Arial"/>
                <a:ea typeface="Arial"/>
                <a:cs typeface="Arial"/>
              </a:rPr>
              <a:t>Discussion draft · 16 Oct 2026</a:t>
            </a:r>
          </a:p>
        </p:txBody>
      </p:sp>
      <p:sp>
        <p:nvSpPr>
          <p:cNvPr id="8" name="12">
            <a:extLst xmlns:a="http://schemas.openxmlformats.org/drawingml/2006/main">
              <a:ext uri="{FF2B5EF4-FFF2-40B4-BE49-F238E27FC236}">
                <a16:creationId xmlns:a16="http://schemas.microsoft.com/office/drawing/2014/main" id="{94999F88-B72A-481D-A8BB-BA5AD44812EC}"/>
              </a:ext>
            </a:extLst>
          </p:cNvPr>
          <p:cNvSpPr>
            <a:spLocks xmlns:a="http://schemas.openxmlformats.org/drawingml/2006/main" noGrp="1"/>
          </p:cNvSpPr>
          <p:nvPr/>
        </p:nvSpPr>
        <p:spPr>
          <a:xfrm xmlns:a="http://schemas.openxmlformats.org/drawingml/2006/main">
            <a:off x="10820400" y="6477000"/>
            <a:ext cx="762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lgn="r">
              <a:defRPr sz="1275" b="0">
                <a:solidFill>
                  <a:srgbClr val="607485"/>
                </a:solidFill>
                <a:latin typeface="Arial"/>
                <a:ea typeface="Arial"/>
                <a:cs typeface="Arial"/>
              </a:defRPr>
            </a:defPPr>
            <a:lvl1pPr algn="r">
              <a:defRPr sz="1275" b="0">
                <a:solidFill>
                  <a:srgbClr val="607485"/>
                </a:solidFill>
                <a:latin typeface="Arial"/>
                <a:ea typeface="Arial"/>
                <a:cs typeface="Arial"/>
              </a:defRPr>
            </a:lvl1pPr>
            <a:lvl2pPr algn="r">
              <a:defRPr sz="1275" b="0">
                <a:solidFill>
                  <a:srgbClr val="607485"/>
                </a:solidFill>
                <a:latin typeface="Arial"/>
                <a:ea typeface="Arial"/>
                <a:cs typeface="Arial"/>
              </a:defRPr>
            </a:lvl2pPr>
            <a:lvl3pPr algn="r">
              <a:defRPr sz="1275" b="0">
                <a:solidFill>
                  <a:srgbClr val="607485"/>
                </a:solidFill>
                <a:latin typeface="Arial"/>
                <a:ea typeface="Arial"/>
                <a:cs typeface="Arial"/>
              </a:defRPr>
            </a:lvl3pPr>
            <a:lvl4pPr algn="r">
              <a:defRPr sz="1275" b="0">
                <a:solidFill>
                  <a:srgbClr val="607485"/>
                </a:solidFill>
                <a:latin typeface="Arial"/>
                <a:ea typeface="Arial"/>
                <a:cs typeface="Arial"/>
              </a:defRPr>
            </a:lvl4pPr>
            <a:lvl5pPr algn="r">
              <a:defRPr sz="1275" b="0">
                <a:solidFill>
                  <a:srgbClr val="607485"/>
                </a:solidFill>
                <a:latin typeface="Arial"/>
                <a:ea typeface="Arial"/>
                <a:cs typeface="Arial"/>
              </a:defRPr>
            </a:lvl5pPr>
            <a:lvl6pPr algn="r">
              <a:defRPr sz="1275" b="0">
                <a:solidFill>
                  <a:srgbClr val="607485"/>
                </a:solidFill>
                <a:latin typeface="Arial"/>
                <a:ea typeface="Arial"/>
                <a:cs typeface="Arial"/>
              </a:defRPr>
            </a:lvl6pPr>
            <a:lvl7pPr algn="r">
              <a:defRPr sz="1275" b="0">
                <a:solidFill>
                  <a:srgbClr val="607485"/>
                </a:solidFill>
                <a:latin typeface="Arial"/>
                <a:ea typeface="Arial"/>
                <a:cs typeface="Arial"/>
              </a:defRPr>
            </a:lvl7pPr>
            <a:lvl8pPr algn="r">
              <a:defRPr sz="1275" b="0">
                <a:solidFill>
                  <a:srgbClr val="607485"/>
                </a:solidFill>
                <a:latin typeface="Arial"/>
                <a:ea typeface="Arial"/>
                <a:cs typeface="Arial"/>
              </a:defRPr>
            </a:lvl8pPr>
            <a:lvl9pPr algn="r">
              <a:defRPr sz="1275" b="0">
                <a:solidFill>
                  <a:srgbClr val="607485"/>
                </a:solidFill>
                <a:latin typeface="Arial"/>
                <a:ea typeface="Arial"/>
                <a:cs typeface="Arial"/>
              </a:defRPr>
            </a:lvl9pPr>
          </a:lstStyle>
          <a:p xmlns:a="http://schemas.openxmlformats.org/drawingml/2006/main">
            <a:pPr algn="r">
              <a:defRPr sz="1275" b="0">
                <a:solidFill>
                  <a:srgbClr val="607485"/>
                </a:solidFill>
                <a:latin typeface="Arial"/>
                <a:ea typeface="Arial"/>
                <a:cs typeface="Arial"/>
              </a:defRPr>
            </a:pPr>
            <a:r>
              <a:rPr sz="1275" b="0">
                <a:solidFill>
                  <a:srgbClr val="607485"/>
                </a:solidFill>
                <a:latin typeface="Arial"/>
                <a:ea typeface="Arial"/>
                <a:cs typeface="Arial"/>
              </a:rPr>
              <a:t>12</a:t>
            </a:r>
          </a:p>
        </p:txBody>
      </p:sp>
    </p:spTree>
    <p:extLst>
      <p:ext uri="{BB962C8B-B14F-4D97-AF65-F5344CB8AC3E}">
        <p14:creationId xmlns:p14="http://schemas.microsoft.com/office/powerpoint/2010/main" val="69891010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rial"/>
        <a:ea typeface=""/>
        <a:cs typeface=""/>
      </a:majorFont>
      <a:minorFont>
        <a:latin typeface="Arial"/>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2026-10-16T18:47:24.9790000Z</dcterms:created>
  <dcterms:modified xsi:type="dcterms:W3CDTF">2026-10-16T18:47:24.9790000Z</dcterms:modified>
</coreProperties>
</file>